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78" r:id="rId4"/>
  </p:sldMasterIdLst>
  <p:notesMasterIdLst>
    <p:notesMasterId r:id="rId30"/>
  </p:notesMasterIdLst>
  <p:handoutMasterIdLst>
    <p:handoutMasterId r:id="rId31"/>
  </p:handoutMasterIdLst>
  <p:sldIdLst>
    <p:sldId id="283" r:id="rId5"/>
    <p:sldId id="305" r:id="rId6"/>
    <p:sldId id="306" r:id="rId7"/>
    <p:sldId id="307" r:id="rId8"/>
    <p:sldId id="308" r:id="rId9"/>
    <p:sldId id="311" r:id="rId10"/>
    <p:sldId id="312" r:id="rId11"/>
    <p:sldId id="313" r:id="rId12"/>
    <p:sldId id="314" r:id="rId13"/>
    <p:sldId id="315" r:id="rId14"/>
    <p:sldId id="316" r:id="rId15"/>
    <p:sldId id="291" r:id="rId16"/>
    <p:sldId id="317" r:id="rId17"/>
    <p:sldId id="292" r:id="rId18"/>
    <p:sldId id="293" r:id="rId19"/>
    <p:sldId id="294" r:id="rId20"/>
    <p:sldId id="295" r:id="rId21"/>
    <p:sldId id="296" r:id="rId22"/>
    <p:sldId id="297" r:id="rId23"/>
    <p:sldId id="302" r:id="rId24"/>
    <p:sldId id="299" r:id="rId25"/>
    <p:sldId id="300" r:id="rId26"/>
    <p:sldId id="289" r:id="rId27"/>
    <p:sldId id="288" r:id="rId28"/>
    <p:sldId id="287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88">
          <p15:clr>
            <a:srgbClr val="A4A3A4"/>
          </p15:clr>
        </p15:guide>
        <p15:guide id="3" pos="50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00"/>
    <a:srgbClr val="F37021"/>
    <a:srgbClr val="FF714F"/>
    <a:srgbClr val="FF4F25"/>
    <a:srgbClr val="FFC000"/>
    <a:srgbClr val="9A4008"/>
    <a:srgbClr val="061922"/>
    <a:srgbClr val="B4BABD"/>
    <a:srgbClr val="D7D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9" autoAdjust="0"/>
    <p:restoredTop sz="99700" autoAdjust="0"/>
  </p:normalViewPr>
  <p:slideViewPr>
    <p:cSldViewPr snapToGrid="0">
      <p:cViewPr varScale="1">
        <p:scale>
          <a:sx n="38" d="100"/>
          <a:sy n="38" d="100"/>
        </p:scale>
        <p:origin x="288" y="43"/>
      </p:cViewPr>
      <p:guideLst>
        <p:guide orient="horz" pos="1296"/>
        <p:guide pos="288"/>
        <p:guide pos="50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9/23/2014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9/23/2014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7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67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1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051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85755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05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68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265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0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8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5354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20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51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79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15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smtClean="0">
                <a:solidFill>
                  <a:schemeClr val="bg1"/>
                </a:solidFill>
                <a:latin typeface="Neo Sans Intel" pitchFamily="34" charset="0"/>
              </a:rPr>
              <a:t>MIPT-MIPS</a:t>
            </a:r>
            <a:r>
              <a:rPr lang="en-US" sz="1000" b="1" kern="900" spc="120" baseline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2014 Project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3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audio" Target="../media/media10.wma"/><Relationship Id="rId7" Type="http://schemas.openxmlformats.org/officeDocument/2006/relationships/image" Target="../media/image46.png"/><Relationship Id="rId2" Type="http://schemas.microsoft.com/office/2007/relationships/media" Target="../media/media10.wma"/><Relationship Id="rId1" Type="http://schemas.openxmlformats.org/officeDocument/2006/relationships/tags" Target="../tags/tag9.xml"/><Relationship Id="rId6" Type="http://schemas.openxmlformats.org/officeDocument/2006/relationships/image" Target="../media/image45.emf"/><Relationship Id="rId11" Type="http://schemas.openxmlformats.org/officeDocument/2006/relationships/image" Target="../media/image1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audio" Target="../media/media11.wma"/><Relationship Id="rId7" Type="http://schemas.openxmlformats.org/officeDocument/2006/relationships/image" Target="../media/image52.png"/><Relationship Id="rId2" Type="http://schemas.microsoft.com/office/2007/relationships/media" Target="../media/media11.wma"/><Relationship Id="rId1" Type="http://schemas.openxmlformats.org/officeDocument/2006/relationships/tags" Target="../tags/tag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ags" Target="../tags/tag1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2" Type="http://schemas.microsoft.com/office/2007/relationships/media" Target="../media/media17.wma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audio" Target="../media/media18.wma"/><Relationship Id="rId7" Type="http://schemas.openxmlformats.org/officeDocument/2006/relationships/image" Target="../media/image120.png"/><Relationship Id="rId2" Type="http://schemas.microsoft.com/office/2007/relationships/media" Target="../media/media18.wma"/><Relationship Id="rId1" Type="http://schemas.openxmlformats.org/officeDocument/2006/relationships/tags" Target="../tags/tag17.xml"/><Relationship Id="rId6" Type="http://schemas.openxmlformats.org/officeDocument/2006/relationships/image" Target="../media/image11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audio" Target="../media/media19.wma"/><Relationship Id="rId7" Type="http://schemas.openxmlformats.org/officeDocument/2006/relationships/image" Target="../media/image11.png"/><Relationship Id="rId12" Type="http://schemas.openxmlformats.org/officeDocument/2006/relationships/image" Target="../media/image10.png"/><Relationship Id="rId2" Type="http://schemas.microsoft.com/office/2007/relationships/media" Target="../media/media19.wma"/><Relationship Id="rId1" Type="http://schemas.openxmlformats.org/officeDocument/2006/relationships/tags" Target="../tags/tag18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ma"/><Relationship Id="rId2" Type="http://schemas.microsoft.com/office/2007/relationships/media" Target="../media/media20.wma"/><Relationship Id="rId1" Type="http://schemas.openxmlformats.org/officeDocument/2006/relationships/tags" Target="../tags/tag1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wma"/><Relationship Id="rId2" Type="http://schemas.microsoft.com/office/2007/relationships/media" Target="../media/media21.wma"/><Relationship Id="rId1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wma"/><Relationship Id="rId2" Type="http://schemas.microsoft.com/office/2007/relationships/media" Target="../media/media22.wma"/><Relationship Id="rId1" Type="http://schemas.openxmlformats.org/officeDocument/2006/relationships/tags" Target="../tags/tag2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-inst.eecs.berkeley.edu/~cs152/sp12/lectures/L01-Intro.pdf" TargetMode="External"/><Relationship Id="rId2" Type="http://schemas.openxmlformats.org/officeDocument/2006/relationships/hyperlink" Target="http://www.eecs.berkeley.edu/~krste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ece.lsu.edu/ee4720/2012/lsli01.pdf" TargetMode="External"/><Relationship Id="rId4" Type="http://schemas.openxmlformats.org/officeDocument/2006/relationships/hyperlink" Target="http://www.ece.lsu.edu/koppe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3.wma"/><Relationship Id="rId7" Type="http://schemas.openxmlformats.org/officeDocument/2006/relationships/image" Target="../media/image13.png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audio" Target="../media/media4.wma"/><Relationship Id="rId7" Type="http://schemas.openxmlformats.org/officeDocument/2006/relationships/image" Target="../media/image18.png"/><Relationship Id="rId2" Type="http://schemas.microsoft.com/office/2007/relationships/media" Target="../media/media4.wma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5.wma"/><Relationship Id="rId7" Type="http://schemas.openxmlformats.org/officeDocument/2006/relationships/image" Target="../media/image23.png"/><Relationship Id="rId2" Type="http://schemas.microsoft.com/office/2007/relationships/media" Target="../media/media5.wma"/><Relationship Id="rId1" Type="http://schemas.openxmlformats.org/officeDocument/2006/relationships/tags" Target="../tags/tag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audio" Target="../media/media6.wma"/><Relationship Id="rId7" Type="http://schemas.openxmlformats.org/officeDocument/2006/relationships/image" Target="../media/image27.jpeg"/><Relationship Id="rId2" Type="http://schemas.microsoft.com/office/2007/relationships/media" Target="../media/media6.wma"/><Relationship Id="rId1" Type="http://schemas.openxmlformats.org/officeDocument/2006/relationships/tags" Target="../tags/tag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7.wma"/><Relationship Id="rId7" Type="http://schemas.openxmlformats.org/officeDocument/2006/relationships/image" Target="../media/image31.png"/><Relationship Id="rId12" Type="http://schemas.openxmlformats.org/officeDocument/2006/relationships/image" Target="../media/image10.png"/><Relationship Id="rId2" Type="http://schemas.microsoft.com/office/2007/relationships/media" Target="../media/media7.wma"/><Relationship Id="rId1" Type="http://schemas.openxmlformats.org/officeDocument/2006/relationships/tags" Target="../tags/tag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audio" Target="../media/media8.wma"/><Relationship Id="rId7" Type="http://schemas.openxmlformats.org/officeDocument/2006/relationships/image" Target="../media/image38.png"/><Relationship Id="rId2" Type="http://schemas.microsoft.com/office/2007/relationships/media" Target="../media/media8.wma"/><Relationship Id="rId1" Type="http://schemas.openxmlformats.org/officeDocument/2006/relationships/tags" Target="../tags/tag7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audio" Target="../media/media9.wma"/><Relationship Id="rId7" Type="http://schemas.openxmlformats.org/officeDocument/2006/relationships/image" Target="../media/image42.png"/><Relationship Id="rId2" Type="http://schemas.microsoft.com/office/2007/relationships/media" Target="../media/media9.wma"/><Relationship Id="rId1" Type="http://schemas.openxmlformats.org/officeDocument/2006/relationships/tags" Target="../tags/tag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707754"/>
            <a:ext cx="6754008" cy="1107996"/>
          </a:xfrm>
        </p:spPr>
        <p:txBody>
          <a:bodyPr/>
          <a:lstStyle/>
          <a:p>
            <a:r>
              <a:rPr lang="en-US" sz="3600" dirty="0" smtClean="0"/>
              <a:t>Layers of Computer Science,</a:t>
            </a:r>
            <a:br>
              <a:rPr lang="en-US" sz="3600" dirty="0" smtClean="0"/>
            </a:br>
            <a:r>
              <a:rPr lang="en-US" sz="3600" dirty="0" smtClean="0"/>
              <a:t>ISA and uArch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92708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20 September 2014</a:t>
            </a:r>
            <a:endParaRPr lang="en-US" dirty="0">
              <a:latin typeface="Neo Sans Intel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1077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713" y="4652757"/>
            <a:ext cx="2449995" cy="1260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2431" y="1691597"/>
            <a:ext cx="1240898" cy="203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221" y="1682136"/>
            <a:ext cx="2840390" cy="1517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8: Circuits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>
                <a:latin typeface="Neo Sans Intel" pitchFamily="34" charset="0"/>
                <a:cs typeface="Arial" pitchFamily="34" charset="0"/>
              </a:rPr>
              <a:t>Structure </a:t>
            </a:r>
            <a:r>
              <a:rPr lang="en-US" dirty="0" smtClean="0">
                <a:latin typeface="Neo Sans Intel" pitchFamily="34" charset="0"/>
                <a:cs typeface="Arial" pitchFamily="34" charset="0"/>
              </a:rPr>
              <a:t>and operation of 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base </a:t>
            </a:r>
            <a:r>
              <a:rPr lang="en-US" dirty="0" smtClean="0">
                <a:latin typeface="Neo Sans Intel" pitchFamily="34" charset="0"/>
                <a:cs typeface="Arial" pitchFamily="34" charset="0"/>
              </a:rPr>
              <a:t>hardware 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elements: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transistors, electricity effects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(current, voltage, capacity, etc.)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5562472"/>
            <a:ext cx="3655859" cy="59368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328721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206" y="4315943"/>
            <a:ext cx="2249212" cy="1865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9221" y="3513979"/>
            <a:ext cx="2986389" cy="1368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207" y="2231368"/>
            <a:ext cx="1873088" cy="199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539382"/>
      </p:ext>
    </p:extLst>
  </p:cSld>
  <p:clrMapOvr>
    <a:masterClrMapping/>
  </p:clrMapOvr>
  <p:transition advTm="2757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>
    <p:ext uri="{3A86A75C-4F4B-4683-9AE1-C65F6400EC91}">
      <p14:laserTraceLst xmlns:p14="http://schemas.microsoft.com/office/powerpoint/2010/main">
        <p14:tracePtLst>
          <p14:tracePt t="21844" x="3705225" y="4849813"/>
          <p14:tracePt t="21852" x="3705225" y="4706938"/>
          <p14:tracePt t="21858" x="3687763" y="4598988"/>
          <p14:tracePt t="21868" x="3670300" y="4527550"/>
          <p14:tracePt t="21885" x="3670300" y="4305300"/>
          <p14:tracePt t="21902" x="3652838" y="4108450"/>
          <p14:tracePt t="21918" x="3643313" y="4019550"/>
          <p14:tracePt t="21920" x="3625850" y="3948113"/>
          <p14:tracePt t="21936" x="3608388" y="3813175"/>
          <p14:tracePt t="21951" x="3598863" y="3751263"/>
          <p14:tracePt t="21968" x="3589338" y="3687763"/>
          <p14:tracePt t="21985" x="3562350" y="3652838"/>
          <p14:tracePt t="22001" x="3509963" y="3589338"/>
          <p14:tracePt t="22018" x="3509963" y="3554413"/>
          <p14:tracePt t="22036" x="3446463" y="3421063"/>
          <p14:tracePt t="22051" x="3402013" y="3322638"/>
          <p14:tracePt t="22068" x="3375025" y="3259138"/>
          <p14:tracePt t="22085" x="3340100" y="3187700"/>
          <p14:tracePt t="22101" x="3295650" y="3081338"/>
          <p14:tracePt t="22118" x="3224213" y="2965450"/>
          <p14:tracePt t="22136" x="3036888" y="2751138"/>
          <p14:tracePt t="22151" x="2911475" y="2536825"/>
          <p14:tracePt t="22169" x="2776538" y="2384425"/>
          <p14:tracePt t="22185" x="2652713" y="2295525"/>
          <p14:tracePt t="22201" x="2581275" y="2170113"/>
          <p14:tracePt t="22218" x="2509838" y="2089150"/>
          <p14:tracePt t="22236" x="2401888" y="2027238"/>
          <p14:tracePt t="22252" x="2322513" y="1965325"/>
          <p14:tracePt t="22268" x="2303463" y="1955800"/>
          <p14:tracePt t="22285" x="2197100" y="1928813"/>
          <p14:tracePt t="22302" x="2160588" y="1911350"/>
          <p14:tracePt t="22318" x="2133600" y="1857375"/>
          <p14:tracePt t="22334" x="2098675" y="1830388"/>
          <p14:tracePt t="22352" x="2017713" y="1776413"/>
          <p14:tracePt t="22368" x="1938338" y="1687513"/>
          <p14:tracePt t="22385" x="1874838" y="1625600"/>
          <p14:tracePt t="22402" x="1830388" y="1608138"/>
          <p14:tracePt t="22420" x="1714500" y="1581150"/>
          <p14:tracePt t="22435" x="1687513" y="1581150"/>
          <p14:tracePt t="22451" x="1652588" y="1562100"/>
          <p14:tracePt t="22468" x="1616075" y="1544638"/>
          <p14:tracePt t="22485" x="1598613" y="1544638"/>
          <p14:tracePt t="22501" x="1554163" y="1544638"/>
          <p14:tracePt t="22518" x="1517650" y="1536700"/>
          <p14:tracePt t="22535" x="1509713" y="1536700"/>
          <p14:tracePt t="22566" x="1490663" y="1536700"/>
          <p14:tracePt t="22590" x="1482725" y="1536700"/>
          <p14:tracePt t="22612" x="1473200" y="1536700"/>
          <p14:tracePt t="22890" x="1490663" y="1517650"/>
          <p14:tracePt t="22896" x="1509713" y="1509713"/>
          <p14:tracePt t="22904" x="1527175" y="1509713"/>
          <p14:tracePt t="22918" x="1544638" y="1500188"/>
          <p14:tracePt t="22937" x="1697038" y="1446213"/>
          <p14:tracePt t="22951" x="1901825" y="1393825"/>
          <p14:tracePt t="22968" x="2054225" y="1374775"/>
          <p14:tracePt t="22985" x="2197100" y="1374775"/>
          <p14:tracePt t="23001" x="2347913" y="1357313"/>
          <p14:tracePt t="23018" x="2544763" y="1357313"/>
          <p14:tracePt t="23036" x="2652713" y="1357313"/>
          <p14:tracePt t="23051" x="2714625" y="1366838"/>
          <p14:tracePt t="23068" x="2795588" y="1366838"/>
          <p14:tracePt t="23085" x="2830513" y="1366838"/>
          <p14:tracePt t="23101" x="2874963" y="1374775"/>
          <p14:tracePt t="23118" x="2901950" y="1374775"/>
          <p14:tracePt t="23136" x="3009900" y="1393825"/>
          <p14:tracePt t="23152" x="3081338" y="1393825"/>
          <p14:tracePt t="23168" x="3187700" y="1384300"/>
          <p14:tracePt t="23185" x="3303588" y="1384300"/>
          <p14:tracePt t="23201" x="3375025" y="1384300"/>
          <p14:tracePt t="23218" x="3455988" y="1384300"/>
          <p14:tracePt t="23236" x="3571875" y="1384300"/>
          <p14:tracePt t="23252" x="3660775" y="1384300"/>
          <p14:tracePt t="23268" x="3751263" y="1384300"/>
          <p14:tracePt t="23285" x="3830638" y="1384300"/>
          <p14:tracePt t="23301" x="3875088" y="1384300"/>
          <p14:tracePt t="23318" x="3911600" y="1384300"/>
          <p14:tracePt t="23336" x="3990975" y="1384300"/>
          <p14:tracePt t="23352" x="4017963" y="1384300"/>
          <p14:tracePt t="23368" x="4062413" y="1384300"/>
          <p14:tracePt t="23385" x="4108450" y="1384300"/>
          <p14:tracePt t="23402" x="4160838" y="1384300"/>
          <p14:tracePt t="23420" x="4224338" y="1384300"/>
          <p14:tracePt t="23437" x="4241800" y="1384300"/>
          <p14:tracePt t="23451" x="4251325" y="1384300"/>
          <p14:tracePt t="23467" x="4276725" y="1384300"/>
          <p14:tracePt t="23484" x="4303713" y="1384300"/>
          <p14:tracePt t="23501" x="4322763" y="1384300"/>
          <p14:tracePt t="23518" x="4348163" y="1384300"/>
          <p14:tracePt t="23534" x="4357688" y="1384300"/>
          <p14:tracePt t="25151" x="4367213" y="1384300"/>
          <p14:tracePt t="25167" x="4367213" y="1374775"/>
          <p14:tracePt t="25675" x="4367213" y="1384300"/>
          <p14:tracePt t="25690" x="4367213" y="1411288"/>
          <p14:tracePt t="25696" x="4367213" y="1419225"/>
          <p14:tracePt t="25720" x="4367213" y="1428750"/>
          <p14:tracePt t="25728" x="4367213" y="1438275"/>
          <p14:tracePt t="25742" x="4367213" y="1465263"/>
          <p14:tracePt t="25758" x="4367213" y="1482725"/>
          <p14:tracePt t="25768" x="4367213" y="1490663"/>
          <p14:tracePt t="25790" x="4367213" y="1500188"/>
          <p14:tracePt t="25801" x="4367213" y="1517650"/>
          <p14:tracePt t="25818" x="4367213" y="1536700"/>
          <p14:tracePt t="25835" x="4367213" y="1544638"/>
          <p14:tracePt t="25851" x="4367213" y="1554163"/>
          <p14:tracePt t="25868" x="4367213" y="1562100"/>
          <p14:tracePt t="25885" x="4367213" y="1571625"/>
          <p14:tracePt t="25920" x="4367213" y="1589088"/>
          <p14:tracePt t="26059" x="4367213" y="1598613"/>
          <p14:tracePt t="26090" x="4367213" y="1608138"/>
          <p14:tracePt t="26113" x="4367213" y="1616075"/>
          <p14:tracePt t="27697" x="4367213" y="1625600"/>
          <p14:tracePt t="27959" x="4357688" y="1633538"/>
          <p14:tracePt t="27967" x="4357688" y="1643063"/>
          <p14:tracePt t="27984" x="4348163" y="1652588"/>
          <p14:tracePt t="28084" x="4330700" y="1652588"/>
          <p14:tracePt t="28091" x="4322763" y="1652588"/>
          <p14:tracePt t="28102" x="4313238" y="1670050"/>
          <p14:tracePt t="28119" x="4295775" y="1679575"/>
          <p14:tracePt t="28136" x="4259263" y="1679575"/>
          <p14:tracePt t="28152" x="4251325" y="1679575"/>
          <p14:tracePt t="28191" x="4241800" y="1679575"/>
          <p14:tracePt t="28205" x="4232275" y="1679575"/>
          <p14:tracePt t="28220" x="4224338" y="1679575"/>
          <p14:tracePt t="28242" x="4214813" y="1679575"/>
          <p14:tracePt t="28258" x="4205288" y="1679575"/>
          <p14:tracePt t="28268" x="4179888" y="1679575"/>
          <p14:tracePt t="28286" x="4170363" y="1679575"/>
          <p14:tracePt t="28302" x="4152900" y="1679575"/>
          <p14:tracePt t="28319" x="4133850" y="1679575"/>
          <p14:tracePt t="28335" x="4116388" y="1679575"/>
          <p14:tracePt t="28352" x="4108450" y="1679575"/>
          <p14:tracePt t="28369" x="4089400" y="1679575"/>
          <p14:tracePt t="28386" x="4081463" y="1679575"/>
          <p14:tracePt t="28402" x="4062413" y="1679575"/>
          <p14:tracePt t="28419" x="4054475" y="1679575"/>
          <p14:tracePt t="124139" x="4054475" y="1697038"/>
          <p14:tracePt t="124147" x="4044950" y="1724025"/>
          <p14:tracePt t="124155" x="4037013" y="1751013"/>
          <p14:tracePt t="124163" x="4010025" y="1776413"/>
          <p14:tracePt t="124180" x="3938588" y="1839913"/>
          <p14:tracePt t="124197" x="3857625" y="1911350"/>
          <p14:tracePt t="124213" x="3643313" y="2027238"/>
          <p14:tracePt t="124230" x="3357563" y="2179638"/>
          <p14:tracePt t="124246" x="3133725" y="2384425"/>
          <p14:tracePt t="124263" x="2660650" y="2894013"/>
          <p14:tracePt t="124280" x="2428875" y="3143250"/>
          <p14:tracePt t="124297" x="2125663" y="3527425"/>
          <p14:tracePt t="124315" x="1919288" y="3956050"/>
          <p14:tracePt t="124331" x="1625600" y="4591050"/>
          <p14:tracePt t="124349" x="1384300" y="5349875"/>
          <p14:tracePt t="124364" x="1276350" y="5581650"/>
          <p14:tracePt t="124380" x="1258888" y="5734050"/>
          <p14:tracePt t="124397" x="1231900" y="5857875"/>
          <p14:tracePt t="124414" x="1169988" y="6019800"/>
          <p14:tracePt t="124430" x="1169988" y="6126163"/>
          <p14:tracePt t="124449" x="1152525" y="6261100"/>
          <p14:tracePt t="124464" x="1143000" y="6296025"/>
          <p14:tracePt t="124481" x="1133475" y="6296025"/>
          <p14:tracePt t="124497" x="1125538" y="6305550"/>
          <p14:tracePt t="124514" x="1108075" y="6305550"/>
          <p14:tracePt t="124549" x="1108075" y="6261100"/>
          <p14:tracePt t="124564" x="1108075" y="6242050"/>
          <p14:tracePt t="124580" x="1133475" y="6170613"/>
          <p14:tracePt t="124597" x="1187450" y="6108700"/>
          <p14:tracePt t="124614" x="1268413" y="6010275"/>
          <p14:tracePt t="124630" x="1374775" y="5938838"/>
          <p14:tracePt t="124648" x="1527175" y="5832475"/>
          <p14:tracePt t="124664" x="1589088" y="5813425"/>
          <p14:tracePt t="124680" x="1643063" y="5778500"/>
          <p14:tracePt t="124697" x="1660525" y="5761038"/>
          <p14:tracePt t="124714" x="1670050" y="5724525"/>
          <p14:tracePt t="124730" x="1679575" y="5680075"/>
          <p14:tracePt t="124748" x="1697038" y="5581650"/>
          <p14:tracePt t="124764" x="1697038" y="5500688"/>
          <p14:tracePt t="124780" x="1687513" y="5456238"/>
          <p14:tracePt t="124797" x="1679575" y="5421313"/>
          <p14:tracePt t="124814" x="1652588" y="5367338"/>
          <p14:tracePt t="124831" x="1625600" y="5286375"/>
          <p14:tracePt t="124847" x="1616075" y="5197475"/>
          <p14:tracePt t="124864" x="1608138" y="5153025"/>
          <p14:tracePt t="124880" x="1598613" y="5126038"/>
          <p14:tracePt t="124897" x="1598613" y="5108575"/>
          <p14:tracePt t="124931" x="1598613" y="5091113"/>
          <p14:tracePt t="124947" x="1625600" y="5010150"/>
          <p14:tracePt t="124964" x="1652588" y="4973638"/>
          <p14:tracePt t="124980" x="1687513" y="4965700"/>
          <p14:tracePt t="124997" x="1731963" y="4965700"/>
          <p14:tracePt t="125014" x="1751013" y="4965700"/>
          <p14:tracePt t="125030" x="1830388" y="4965700"/>
          <p14:tracePt t="125048" x="1901825" y="4965700"/>
          <p14:tracePt t="125064" x="1928813" y="4965700"/>
          <p14:tracePt t="125080" x="1965325" y="4956175"/>
          <p14:tracePt t="125097" x="1973263" y="4956175"/>
          <p14:tracePt t="125424" x="1982788" y="4956175"/>
          <p14:tracePt t="125448" x="1990725" y="4956175"/>
          <p14:tracePt t="125455" x="2000250" y="4956175"/>
          <p14:tracePt t="125471" x="2009775" y="4956175"/>
          <p14:tracePt t="125481" x="2027238" y="4956175"/>
          <p14:tracePt t="125497" x="2044700" y="4956175"/>
          <p14:tracePt t="125514" x="2089150" y="4956175"/>
          <p14:tracePt t="125530" x="2152650" y="4938713"/>
          <p14:tracePt t="125547" x="2205038" y="4929188"/>
          <p14:tracePt t="125564" x="2232025" y="4929188"/>
          <p14:tracePt t="125794" x="2241550" y="4929188"/>
          <p14:tracePt t="125809" x="2251075" y="4929188"/>
          <p14:tracePt t="125816" x="2268538" y="4929188"/>
          <p14:tracePt t="125831" x="2312988" y="4929188"/>
          <p14:tracePt t="125849" x="2527300" y="4948238"/>
          <p14:tracePt t="125864" x="2660650" y="4938713"/>
          <p14:tracePt t="125881" x="2830513" y="4938713"/>
          <p14:tracePt t="125897" x="2938463" y="4938713"/>
          <p14:tracePt t="125914" x="3160713" y="4948238"/>
          <p14:tracePt t="125931" x="3259138" y="4965700"/>
          <p14:tracePt t="125947" x="3295650" y="4973638"/>
          <p14:tracePt t="128363" x="3295650" y="4983163"/>
          <p14:tracePt t="128379" x="3295650" y="4992688"/>
          <p14:tracePt t="128387" x="3295650" y="5000625"/>
          <p14:tracePt t="128398" x="3303588" y="5010150"/>
          <p14:tracePt t="128414" x="3303588" y="5019675"/>
          <p14:tracePt t="128454" x="3303588" y="5037138"/>
          <p14:tracePt t="128509" x="3303588" y="5045075"/>
          <p14:tracePt t="128895" x="3313113" y="5045075"/>
          <p14:tracePt t="128917" x="3330575" y="5045075"/>
          <p14:tracePt t="128933" x="3340100" y="5045075"/>
          <p14:tracePt t="128947" x="3348038" y="5045075"/>
          <p14:tracePt t="128963" x="3357563" y="5045075"/>
          <p14:tracePt t="128979" x="3367088" y="5045075"/>
          <p14:tracePt t="128987" x="3394075" y="5045075"/>
          <p14:tracePt t="128998" x="3402013" y="5045075"/>
          <p14:tracePt t="129014" x="3419475" y="5045075"/>
          <p14:tracePt t="129031" x="3429000" y="5045075"/>
          <p14:tracePt t="140602" x="3438525" y="5045075"/>
          <p14:tracePt t="140608" x="3455988" y="5045075"/>
          <p14:tracePt t="140623" x="3455988" y="5054600"/>
          <p14:tracePt t="140716" x="3473450" y="5072063"/>
          <p14:tracePt t="140724" x="3482975" y="5081588"/>
          <p14:tracePt t="140739" x="3509963" y="5108575"/>
          <p14:tracePt t="140749" x="3517900" y="5135563"/>
          <p14:tracePt t="140766" x="3544888" y="5170488"/>
          <p14:tracePt t="140782" x="3714750" y="5224463"/>
          <p14:tracePt t="140799" x="3857625" y="5286375"/>
          <p14:tracePt t="140817" x="4224338" y="5357813"/>
          <p14:tracePt t="140832" x="4545013" y="5429250"/>
          <p14:tracePt t="140848" x="4902200" y="5465763"/>
          <p14:tracePt t="140866" x="5197475" y="5465763"/>
          <p14:tracePt t="140882" x="5554663" y="5510213"/>
          <p14:tracePt t="140899" x="5956300" y="5546725"/>
          <p14:tracePt t="140916" x="6375400" y="5599113"/>
          <p14:tracePt t="140932" x="6572250" y="5618163"/>
          <p14:tracePt t="140949" x="6867525" y="5670550"/>
          <p14:tracePt t="140966" x="7161213" y="5724525"/>
          <p14:tracePt t="140982" x="7402513" y="5761038"/>
          <p14:tracePt t="140999" x="7537450" y="5761038"/>
          <p14:tracePt t="141016" x="7653338" y="5761038"/>
          <p14:tracePt t="141032" x="7697788" y="5761038"/>
          <p14:tracePt t="141049" x="7724775" y="5751513"/>
          <p14:tracePt t="141067" x="7742238" y="5741988"/>
          <p14:tracePt t="141369" x="7742238" y="5734050"/>
          <p14:tracePt t="141431" x="7742238" y="5724525"/>
          <p14:tracePt t="141461" x="7732713" y="5724525"/>
          <p14:tracePt t="141478" x="7732713" y="5707063"/>
          <p14:tracePt t="141562" x="7724775" y="5707063"/>
          <p14:tracePt t="141578" x="7707313" y="5707063"/>
          <p14:tracePt t="141593" x="7697788" y="5707063"/>
          <p14:tracePt t="141816" x="7688263" y="5707063"/>
          <p14:tracePt t="141854" x="7680325" y="5707063"/>
          <p14:tracePt t="141870" x="7643813" y="5697538"/>
          <p14:tracePt t="141878" x="7635875" y="5697538"/>
          <p14:tracePt t="141886" x="7608888" y="5689600"/>
          <p14:tracePt t="141899" x="7581900" y="5680075"/>
          <p14:tracePt t="141916" x="7500938" y="5653088"/>
          <p14:tracePt t="141933" x="7456488" y="5653088"/>
          <p14:tracePt t="141949" x="7412038" y="5626100"/>
          <p14:tracePt t="141966" x="7367588" y="5608638"/>
          <p14:tracePt t="141983" x="7331075" y="5608638"/>
          <p14:tracePt t="141999" x="7242175" y="5554663"/>
          <p14:tracePt t="142016" x="7180263" y="5527675"/>
          <p14:tracePt t="142032" x="7143750" y="5500688"/>
          <p14:tracePt t="142049" x="7081838" y="5483225"/>
          <p14:tracePt t="142066" x="7027863" y="5456238"/>
          <p14:tracePt t="142083" x="6965950" y="5402263"/>
          <p14:tracePt t="142099" x="6858000" y="5340350"/>
          <p14:tracePt t="142116" x="6804025" y="5295900"/>
          <p14:tracePt t="142133" x="6804025" y="5278438"/>
          <p14:tracePt t="142149" x="6769100" y="5259388"/>
          <p14:tracePt t="142166" x="6742113" y="5180013"/>
          <p14:tracePt t="142183" x="6707188" y="5091113"/>
          <p14:tracePt t="142200" x="6661150" y="4956175"/>
          <p14:tracePt t="142216" x="6643688" y="4894263"/>
          <p14:tracePt t="142233" x="6626225" y="4830763"/>
          <p14:tracePt t="142249" x="6599238" y="4751388"/>
          <p14:tracePt t="142266" x="6589713" y="4724400"/>
          <p14:tracePt t="142269" x="6589713" y="4697413"/>
          <p14:tracePt t="142283" x="6589713" y="4687888"/>
          <p14:tracePt t="142299" x="6589713" y="4670425"/>
          <p14:tracePt t="142316" x="6581775" y="4625975"/>
          <p14:tracePt t="142332" x="6572250" y="4591050"/>
          <p14:tracePt t="142349" x="6572250" y="4572000"/>
          <p14:tracePt t="142366" x="6554788" y="4554538"/>
          <p14:tracePt t="142383" x="6554788" y="4537075"/>
          <p14:tracePt t="142399" x="6554788" y="4527550"/>
          <p14:tracePt t="142900" x="6545263" y="4527550"/>
          <p14:tracePt t="142908" x="6500813" y="4527550"/>
          <p14:tracePt t="142916" x="6473825" y="4519613"/>
          <p14:tracePt t="142933" x="6402388" y="4500563"/>
          <p14:tracePt t="142949" x="6340475" y="4492625"/>
          <p14:tracePt t="142966" x="6278563" y="4483100"/>
          <p14:tracePt t="142983" x="6197600" y="4465638"/>
          <p14:tracePt t="142999" x="6081713" y="4438650"/>
          <p14:tracePt t="143015" x="5973763" y="4438650"/>
          <p14:tracePt t="143032" x="5956300" y="4429125"/>
          <p14:tracePt t="143049" x="5894388" y="4421188"/>
          <p14:tracePt t="143065" x="5840413" y="4394200"/>
          <p14:tracePt t="143083" x="5795963" y="4384675"/>
          <p14:tracePt t="143100" x="5661025" y="4367213"/>
          <p14:tracePt t="143116" x="5554663" y="4357688"/>
          <p14:tracePt t="143133" x="5429250" y="4340225"/>
          <p14:tracePt t="143149" x="5367338" y="4313238"/>
          <p14:tracePt t="143166" x="5303838" y="4286250"/>
          <p14:tracePt t="143183" x="5241925" y="4286250"/>
          <p14:tracePt t="143200" x="5180013" y="4278313"/>
          <p14:tracePt t="143216" x="5153025" y="4278313"/>
          <p14:tracePt t="143233" x="5089525" y="4268788"/>
          <p14:tracePt t="143249" x="5027613" y="4251325"/>
          <p14:tracePt t="143266" x="4983163" y="4251325"/>
          <p14:tracePt t="143270" x="4938713" y="4251325"/>
          <p14:tracePt t="143283" x="4921250" y="4251325"/>
          <p14:tracePt t="143300" x="4776788" y="4251325"/>
          <p14:tracePt t="143317" x="4714875" y="4251325"/>
          <p14:tracePt t="143333" x="4633913" y="4251325"/>
          <p14:tracePt t="143350" x="4562475" y="4251325"/>
          <p14:tracePt t="143366" x="4527550" y="4251325"/>
          <p14:tracePt t="143383" x="4500563" y="4251325"/>
          <p14:tracePt t="143399" x="4483100" y="4251325"/>
          <p14:tracePt t="143554" x="4491038" y="4251325"/>
          <p14:tracePt t="143562" x="4500563" y="4251325"/>
          <p14:tracePt t="143570" x="4510088" y="4241800"/>
          <p14:tracePt t="143584" x="4537075" y="4224338"/>
          <p14:tracePt t="143600" x="4589463" y="4206875"/>
          <p14:tracePt t="143616" x="4679950" y="4197350"/>
          <p14:tracePt t="143633" x="4724400" y="4179888"/>
          <p14:tracePt t="143649" x="4759325" y="4170363"/>
          <p14:tracePt t="143666" x="4795838" y="4162425"/>
          <p14:tracePt t="143683" x="4822825" y="4143375"/>
          <p14:tracePt t="143700" x="4857750" y="4108450"/>
          <p14:tracePt t="143716" x="4875213" y="4064000"/>
          <p14:tracePt t="143733" x="4929188" y="3992563"/>
          <p14:tracePt t="143749" x="4992688" y="3876675"/>
          <p14:tracePt t="143766" x="5027613" y="3813175"/>
          <p14:tracePt t="143783" x="5072063" y="3751263"/>
          <p14:tracePt t="143800" x="5108575" y="3679825"/>
          <p14:tracePt t="143817" x="5135563" y="3608388"/>
          <p14:tracePt t="143832" x="5143500" y="3563938"/>
          <p14:tracePt t="143849" x="5143500" y="3517900"/>
          <p14:tracePt t="143866" x="5153025" y="3455988"/>
          <p14:tracePt t="143883" x="5160963" y="3429000"/>
          <p14:tracePt t="143900" x="5160963" y="3394075"/>
          <p14:tracePt t="143916" x="5170488" y="3394075"/>
          <p14:tracePt t="143949" x="5170488" y="3384550"/>
          <p14:tracePt t="143970" x="5170488" y="3375025"/>
          <p14:tracePt t="143983" x="5170488" y="3367088"/>
          <p14:tracePt t="144001" x="5197475" y="3322638"/>
          <p14:tracePt t="144017" x="5197475" y="3313113"/>
          <p14:tracePt t="144033" x="5207000" y="3278188"/>
          <p14:tracePt t="144049" x="5207000" y="3251200"/>
          <p14:tracePt t="144065" x="5241925" y="3187700"/>
          <p14:tracePt t="144082" x="5367338" y="3098800"/>
          <p14:tracePt t="144100" x="5527675" y="2992438"/>
          <p14:tracePt t="144116" x="5616575" y="2849563"/>
          <p14:tracePt t="144132" x="5688013" y="2778125"/>
          <p14:tracePt t="144149" x="5724525" y="2741613"/>
          <p14:tracePt t="144166" x="5751513" y="2724150"/>
          <p14:tracePt t="144182" x="5778500" y="2697163"/>
          <p14:tracePt t="144200" x="5786438" y="2670175"/>
          <p14:tracePt t="144216" x="5795963" y="2660650"/>
          <p14:tracePt t="144232" x="5795963" y="2652713"/>
          <p14:tracePt t="144249" x="5803900" y="2652713"/>
          <p14:tracePt t="144266" x="5803900" y="2635250"/>
          <p14:tracePt t="144308" x="5813425" y="2635250"/>
          <p14:tracePt t="144316" x="5813425" y="2625725"/>
          <p14:tracePt t="144324" x="5813425" y="2616200"/>
          <p14:tracePt t="144333" x="5813425" y="2608263"/>
          <p14:tracePt t="144349" x="5840413" y="2554288"/>
          <p14:tracePt t="144366" x="5849938" y="2527300"/>
          <p14:tracePt t="144384" x="5849938" y="2428875"/>
          <p14:tracePt t="144400" x="5849938" y="2322513"/>
          <p14:tracePt t="144417" x="5849938" y="2224088"/>
          <p14:tracePt t="144433" x="5849938" y="2160588"/>
          <p14:tracePt t="144450" x="5849938" y="2116138"/>
          <p14:tracePt t="144466" x="5849938" y="2071688"/>
          <p14:tracePt t="144483" x="5849938" y="2044700"/>
          <p14:tracePt t="144500" x="5830888" y="2000250"/>
          <p14:tracePt t="144517" x="5830888" y="1973263"/>
          <p14:tracePt t="144553" x="5822950" y="1965325"/>
          <p14:tracePt t="144566" x="5813425" y="1946275"/>
          <p14:tracePt t="144582" x="5795963" y="1920875"/>
          <p14:tracePt t="144599" x="5768975" y="1901825"/>
          <p14:tracePt t="144616" x="5741988" y="1874838"/>
          <p14:tracePt t="144633" x="5715000" y="1866900"/>
          <p14:tracePt t="144650" x="5697538" y="1857375"/>
          <p14:tracePt t="144666" x="5688013" y="1830388"/>
          <p14:tracePt t="144684" x="5653088" y="1822450"/>
          <p14:tracePt t="144700" x="5626100" y="1803400"/>
          <p14:tracePt t="144717" x="5599113" y="1795463"/>
          <p14:tracePt t="144733" x="5545138" y="1795463"/>
          <p14:tracePt t="144749" x="5492750" y="1795463"/>
          <p14:tracePt t="144766" x="5446713" y="1776413"/>
          <p14:tracePt t="144784" x="5367338" y="1776413"/>
          <p14:tracePt t="144800" x="5286375" y="1776413"/>
          <p14:tracePt t="144817" x="5197475" y="1785938"/>
          <p14:tracePt t="144832" x="5099050" y="1795463"/>
          <p14:tracePt t="144849" x="5072063" y="1795463"/>
          <p14:tracePt t="144866" x="5037138" y="1795463"/>
          <p14:tracePt t="144882" x="5018088" y="1803400"/>
          <p14:tracePt t="144900" x="4973638" y="1803400"/>
          <p14:tracePt t="144916" x="4902200" y="1803400"/>
          <p14:tracePt t="144933" x="4857750" y="1822450"/>
          <p14:tracePt t="144949" x="4822825" y="1822450"/>
          <p14:tracePt t="144966" x="4776788" y="1822450"/>
          <p14:tracePt t="144985" x="4759325" y="1822450"/>
          <p14:tracePt t="145000" x="4741863" y="1830388"/>
          <p14:tracePt t="145016" x="4697413" y="1839913"/>
          <p14:tracePt t="145033" x="4643438" y="1866900"/>
          <p14:tracePt t="145049" x="4608513" y="1911350"/>
          <p14:tracePt t="145067" x="4554538" y="1965325"/>
          <p14:tracePt t="145084" x="4473575" y="2089150"/>
          <p14:tracePt t="145100" x="4429125" y="2179638"/>
          <p14:tracePt t="145117" x="4402138" y="2251075"/>
          <p14:tracePt t="145133" x="4357688" y="2322513"/>
          <p14:tracePt t="145149" x="4330700" y="2393950"/>
          <p14:tracePt t="145166" x="4322763" y="2492375"/>
          <p14:tracePt t="145184" x="4295775" y="2589213"/>
          <p14:tracePt t="145201" x="4276725" y="2652713"/>
          <p14:tracePt t="145216" x="4276725" y="2679700"/>
          <p14:tracePt t="145233" x="4259263" y="2724150"/>
          <p14:tracePt t="145249" x="4259263" y="2751138"/>
          <p14:tracePt t="145266" x="4259263" y="2778125"/>
          <p14:tracePt t="145270" x="4259263" y="2803525"/>
          <p14:tracePt t="145285" x="4259263" y="2874963"/>
          <p14:tracePt t="145300" x="4259263" y="2955925"/>
          <p14:tracePt t="145317" x="4268788" y="3036888"/>
          <p14:tracePt t="145333" x="4295775" y="3098800"/>
          <p14:tracePt t="145349" x="4313238" y="3143250"/>
          <p14:tracePt t="145366" x="4330700" y="3179763"/>
          <p14:tracePt t="145384" x="4348163" y="3187700"/>
          <p14:tracePt t="145401" x="4357688" y="3206750"/>
          <p14:tracePt t="145417" x="4384675" y="3224213"/>
          <p14:tracePt t="145433" x="4402138" y="3224213"/>
          <p14:tracePt t="145450" x="4419600" y="3232150"/>
          <p14:tracePt t="145467" x="4438650" y="3232150"/>
          <p14:tracePt t="145483" x="4500563" y="3232150"/>
          <p14:tracePt t="145500" x="4616450" y="3232150"/>
          <p14:tracePt t="145516" x="4714875" y="3232150"/>
          <p14:tracePt t="145532" x="4786313" y="3232150"/>
          <p14:tracePt t="145549" x="4938713" y="3251200"/>
          <p14:tracePt t="145566" x="5018088" y="3268663"/>
          <p14:tracePt t="145584" x="5160963" y="3268663"/>
          <p14:tracePt t="145600" x="5278438" y="3241675"/>
          <p14:tracePt t="145616" x="5357813" y="3232150"/>
          <p14:tracePt t="145633" x="5384800" y="3232150"/>
          <p14:tracePt t="145650" x="5421313" y="3232150"/>
          <p14:tracePt t="145666" x="5465763" y="3232150"/>
          <p14:tracePt t="145684" x="5564188" y="3232150"/>
          <p14:tracePt t="145700" x="5653088" y="3232150"/>
          <p14:tracePt t="145716" x="5715000" y="3251200"/>
          <p14:tracePt t="145733" x="5803900" y="3251200"/>
          <p14:tracePt t="145750" x="5911850" y="3251200"/>
          <p14:tracePt t="145766" x="5965825" y="3251200"/>
          <p14:tracePt t="145784" x="6027738" y="3259138"/>
          <p14:tracePt t="145800" x="6054725" y="3259138"/>
          <p14:tracePt t="145817" x="6072188" y="3259138"/>
          <p14:tracePt t="145833" x="6089650" y="3259138"/>
          <p14:tracePt t="145850" x="6099175" y="3259138"/>
          <p14:tracePt t="145866" x="6116638" y="3259138"/>
          <p14:tracePt t="145883" x="6135688" y="3251200"/>
          <p14:tracePt t="146009" x="6143625" y="3251200"/>
          <p14:tracePt t="146016" x="6161088" y="3224213"/>
          <p14:tracePt t="146024" x="6161088" y="3187700"/>
          <p14:tracePt t="146033" x="6180138" y="3160713"/>
          <p14:tracePt t="146050" x="6180138" y="3098800"/>
          <p14:tracePt t="146066" x="6180138" y="2992438"/>
          <p14:tracePt t="146084" x="6197600" y="2857500"/>
          <p14:tracePt t="146101" x="6197600" y="2813050"/>
          <p14:tracePt t="146116" x="6197600" y="2751138"/>
          <p14:tracePt t="146133" x="6197600" y="2697163"/>
          <p14:tracePt t="146150" x="6197600" y="2635250"/>
          <p14:tracePt t="146166" x="6197600" y="2536825"/>
          <p14:tracePt t="146183" x="6197600" y="2428875"/>
          <p14:tracePt t="146201" x="6197600" y="2366963"/>
          <p14:tracePt t="146216" x="6197600" y="2339975"/>
          <p14:tracePt t="146234" x="6197600" y="2295525"/>
          <p14:tracePt t="146250" x="6197600" y="2268538"/>
          <p14:tracePt t="146266" x="6197600" y="2232025"/>
          <p14:tracePt t="146269" x="6197600" y="2224088"/>
          <p14:tracePt t="146285" x="6197600" y="2179638"/>
          <p14:tracePt t="146300" x="6197600" y="2152650"/>
          <p14:tracePt t="146318" x="6197600" y="2071688"/>
          <p14:tracePt t="146333" x="6188075" y="2036763"/>
          <p14:tracePt t="146350" x="6188075" y="2009775"/>
          <p14:tracePt t="146366" x="6180138" y="2000250"/>
          <p14:tracePt t="146384" x="6170613" y="1938338"/>
          <p14:tracePt t="146401" x="6170613" y="1911350"/>
          <p14:tracePt t="146417" x="6170613" y="1893888"/>
          <p14:tracePt t="146433" x="6161088" y="1866900"/>
          <p14:tracePt t="146450" x="6161088" y="1857375"/>
          <p14:tracePt t="146466" x="6153150" y="1849438"/>
          <p14:tracePt t="146484" x="6153150" y="1830388"/>
          <p14:tracePt t="146501" x="6143625" y="1812925"/>
          <p14:tracePt t="146533" x="6116638" y="1803400"/>
          <p14:tracePt t="146550" x="6099175" y="1795463"/>
          <p14:tracePt t="146566" x="6064250" y="1795463"/>
          <p14:tracePt t="146584" x="6018213" y="1785938"/>
          <p14:tracePt t="146600" x="6000750" y="1785938"/>
          <p14:tracePt t="146617" x="5992813" y="1785938"/>
          <p14:tracePt t="146633" x="5983288" y="1785938"/>
          <p14:tracePt t="146650" x="5965825" y="1785938"/>
          <p14:tracePt t="146666" x="5938838" y="1776413"/>
          <p14:tracePt t="146684" x="5921375" y="1776413"/>
          <p14:tracePt t="146701" x="5884863" y="1785938"/>
          <p14:tracePt t="146716" x="5830888" y="1785938"/>
          <p14:tracePt t="146733" x="5803900" y="1795463"/>
          <p14:tracePt t="146750" x="5795963" y="1795463"/>
          <p14:tracePt t="146767" x="5786438" y="1795463"/>
          <p14:tracePt t="146769" x="5778500" y="1803400"/>
          <p14:tracePt t="146784" x="5759450" y="1803400"/>
          <p14:tracePt t="146801" x="5724525" y="1803400"/>
          <p14:tracePt t="146817" x="5680075" y="1830388"/>
          <p14:tracePt t="146833" x="5643563" y="1849438"/>
          <p14:tracePt t="146850" x="5608638" y="1874838"/>
          <p14:tracePt t="146866" x="5581650" y="1884363"/>
          <p14:tracePt t="146884" x="5510213" y="1911350"/>
          <p14:tracePt t="146900" x="5473700" y="1928813"/>
          <p14:tracePt t="146916" x="5465763" y="1928813"/>
          <p14:tracePt t="146933" x="5465763" y="1938338"/>
          <p14:tracePt t="154248" x="5456238" y="1938338"/>
          <p14:tracePt t="154262" x="5429250" y="1938338"/>
          <p14:tracePt t="154269" x="5394325" y="1920875"/>
          <p14:tracePt t="154284" x="5357813" y="1911350"/>
          <p14:tracePt t="154301" x="5322888" y="1911350"/>
          <p14:tracePt t="154355" x="5286375" y="1911350"/>
          <p14:tracePt t="154361" x="5259388" y="1911350"/>
          <p14:tracePt t="154369" x="5241925" y="1911350"/>
          <p14:tracePt t="154383" x="5197475" y="1928813"/>
          <p14:tracePt t="154401" x="5160963" y="1928813"/>
          <p14:tracePt t="154417" x="5153025" y="1938338"/>
          <p14:tracePt t="154532" x="5153025" y="1946275"/>
          <p14:tracePt t="154539" x="5135563" y="1946275"/>
          <p14:tracePt t="154550" x="5135563" y="1973263"/>
          <p14:tracePt t="154567" x="5135563" y="1982788"/>
          <p14:tracePt t="154584" x="5135563" y="1992313"/>
          <p14:tracePt t="154601" x="5135563" y="2009775"/>
          <p14:tracePt t="154618" x="5135563" y="2054225"/>
          <p14:tracePt t="154634" x="5135563" y="2089150"/>
          <p14:tracePt t="154650" x="5135563" y="2098675"/>
          <p14:tracePt t="158771" x="5126038" y="2098675"/>
          <p14:tracePt t="158778" x="5072063" y="2232025"/>
          <p14:tracePt t="158787" x="5027613" y="2295525"/>
          <p14:tracePt t="158801" x="4965700" y="2393950"/>
          <p14:tracePt t="158818" x="4938713" y="2438400"/>
          <p14:tracePt t="158835" x="4938713" y="2446338"/>
          <p14:tracePt t="158851" x="4929188" y="2465388"/>
          <p14:tracePt t="158868" x="4921250" y="2482850"/>
          <p14:tracePt t="158886" x="4921250" y="2492375"/>
          <p14:tracePt t="158901" x="4911725" y="2571750"/>
          <p14:tracePt t="158918" x="4911725" y="2660650"/>
          <p14:tracePt t="158935" x="4911725" y="2759075"/>
          <p14:tracePt t="158951" x="4911725" y="2849563"/>
          <p14:tracePt t="158968" x="4875213" y="3063875"/>
          <p14:tracePt t="158985" x="4875213" y="3197225"/>
          <p14:tracePt t="159001" x="4875213" y="3313113"/>
          <p14:tracePt t="159018" x="4875213" y="3322638"/>
          <p14:tracePt t="159035" x="4875213" y="3330575"/>
          <p14:tracePt t="159051" x="4875213" y="3349625"/>
          <p14:tracePt t="159217" x="4902200" y="3349625"/>
          <p14:tracePt t="159225" x="4938713" y="3349625"/>
          <p14:tracePt t="159235" x="4992688" y="3322638"/>
          <p14:tracePt t="159251" x="5089525" y="3286125"/>
          <p14:tracePt t="159268" x="5153025" y="3268663"/>
          <p14:tracePt t="159271" x="5251450" y="3251200"/>
          <p14:tracePt t="159285" x="5303838" y="3232150"/>
          <p14:tracePt t="159301" x="5411788" y="3197225"/>
          <p14:tracePt t="159318" x="5473700" y="3143250"/>
          <p14:tracePt t="159335" x="5537200" y="3063875"/>
          <p14:tracePt t="159352" x="5599113" y="2965450"/>
          <p14:tracePt t="159368" x="5653088" y="2874963"/>
          <p14:tracePt t="159385" x="5680075" y="2795588"/>
          <p14:tracePt t="159401" x="5707063" y="2660650"/>
          <p14:tracePt t="159418" x="5707063" y="2635250"/>
          <p14:tracePt t="159434" x="5707063" y="2598738"/>
          <p14:tracePt t="159451" x="5707063" y="2589213"/>
          <p14:tracePt t="159468" x="5707063" y="2581275"/>
          <p14:tracePt t="162618" x="5635625" y="2670175"/>
          <p14:tracePt t="162625" x="5500688" y="2830513"/>
          <p14:tracePt t="162635" x="5384800" y="2938463"/>
          <p14:tracePt t="162652" x="5170488" y="3098800"/>
          <p14:tracePt t="162669" x="4946650" y="3303588"/>
          <p14:tracePt t="162686" x="4813300" y="3438525"/>
          <p14:tracePt t="162703" x="4714875" y="3517900"/>
          <p14:tracePt t="162719" x="4714875" y="3527425"/>
          <p14:tracePt t="162735" x="4705350" y="3563938"/>
          <p14:tracePt t="162752" x="4705350" y="3608388"/>
          <p14:tracePt t="162769" x="4697413" y="3625850"/>
          <p14:tracePt t="162785" x="4697413" y="3687763"/>
          <p14:tracePt t="162802" x="4697413" y="3714750"/>
          <p14:tracePt t="162819" x="4697413" y="3795713"/>
          <p14:tracePt t="162835" x="4697413" y="3867150"/>
          <p14:tracePt t="162851" x="4697413" y="3948113"/>
          <p14:tracePt t="162868" x="4697413" y="4027488"/>
          <p14:tracePt t="162885" x="4697413" y="4179888"/>
          <p14:tracePt t="162901" x="4705350" y="4259263"/>
          <p14:tracePt t="162918" x="4724400" y="4340225"/>
          <p14:tracePt t="162934" x="4759325" y="4421188"/>
          <p14:tracePt t="162951" x="4776788" y="4510088"/>
          <p14:tracePt t="162968" x="4795838" y="4519613"/>
          <p14:tracePt t="162985" x="4795838" y="4537075"/>
          <p14:tracePt t="163001" x="4795838" y="4545013"/>
          <p14:tracePt t="163018" x="4822825" y="4616450"/>
          <p14:tracePt t="163035" x="4857750" y="4679950"/>
          <p14:tracePt t="163052" x="4902200" y="4741863"/>
          <p14:tracePt t="163068" x="4983163" y="4795838"/>
          <p14:tracePt t="163085" x="5081588" y="4849813"/>
          <p14:tracePt t="163102" x="5143500" y="4876800"/>
          <p14:tracePt t="163118" x="5241925" y="4876800"/>
          <p14:tracePt t="163135" x="5394325" y="4894263"/>
          <p14:tracePt t="163152" x="5518150" y="4902200"/>
          <p14:tracePt t="163168" x="5661025" y="4902200"/>
          <p14:tracePt t="163185" x="5867400" y="4938713"/>
          <p14:tracePt t="163202" x="5965825" y="4938713"/>
          <p14:tracePt t="163218" x="6081713" y="4929188"/>
          <p14:tracePt t="163235" x="6135688" y="4921250"/>
          <p14:tracePt t="163252" x="6188075" y="4902200"/>
          <p14:tracePt t="163269" x="6251575" y="4894263"/>
          <p14:tracePt t="163272" x="6269038" y="4894263"/>
          <p14:tracePt t="163286" x="6367463" y="4867275"/>
          <p14:tracePt t="163302" x="6429375" y="4849813"/>
          <p14:tracePt t="163319" x="6500813" y="4849813"/>
          <p14:tracePt t="163335" x="6545263" y="4849813"/>
          <p14:tracePt t="163352" x="6589713" y="4849813"/>
          <p14:tracePt t="163369" x="6697663" y="4849813"/>
          <p14:tracePt t="163386" x="6759575" y="4840288"/>
          <p14:tracePt t="163402" x="6840538" y="4840288"/>
          <p14:tracePt t="163419" x="6911975" y="4840288"/>
          <p14:tracePt t="163435" x="6946900" y="4840288"/>
          <p14:tracePt t="163452" x="6956425" y="4840288"/>
          <p14:tracePt t="163469" x="6973888" y="4840288"/>
          <p14:tracePt t="163485" x="7064375" y="4840288"/>
          <p14:tracePt t="163502" x="7153275" y="4840288"/>
          <p14:tracePt t="163519" x="7215188" y="4830763"/>
          <p14:tracePt t="163535" x="7232650" y="4822825"/>
          <p14:tracePt t="163569" x="7242175" y="4822825"/>
          <p14:tracePt t="163593" x="7259638" y="4822825"/>
          <p14:tracePt t="163610" x="7269163" y="4813300"/>
          <p14:tracePt t="163619" x="7269163" y="4795838"/>
          <p14:tracePt t="163635" x="7269163" y="4786313"/>
          <p14:tracePt t="163652" x="7269163" y="4759325"/>
          <p14:tracePt t="163668" x="7269163" y="4751388"/>
          <p14:tracePt t="163685" x="7269163" y="4733925"/>
          <p14:tracePt t="163703" x="7269163" y="4724400"/>
          <p14:tracePt t="163719" x="7269163" y="4706938"/>
          <p14:tracePt t="163772" x="7269163" y="4697413"/>
          <p14:tracePt t="163809" x="7251700" y="4687888"/>
          <p14:tracePt t="163817" x="7251700" y="4679950"/>
          <p14:tracePt t="163825" x="7242175" y="4679950"/>
          <p14:tracePt t="163840" x="7232650" y="4662488"/>
          <p14:tracePt t="163851" x="7224713" y="4662488"/>
          <p14:tracePt t="163868" x="7207250" y="4652963"/>
          <p14:tracePt t="163885" x="7143750" y="4608513"/>
          <p14:tracePt t="163902" x="7099300" y="4598988"/>
          <p14:tracePt t="163919" x="7054850" y="4598988"/>
          <p14:tracePt t="163935" x="7018338" y="4598988"/>
          <p14:tracePt t="163952" x="6938963" y="4598988"/>
          <p14:tracePt t="163969" x="6831013" y="4598988"/>
          <p14:tracePt t="163985" x="6680200" y="4616450"/>
          <p14:tracePt t="164002" x="6608763" y="4625975"/>
          <p14:tracePt t="164018" x="6554788" y="4625975"/>
          <p14:tracePt t="164035" x="6518275" y="4652963"/>
          <p14:tracePt t="164052" x="6465888" y="4652963"/>
          <p14:tracePt t="164068" x="6384925" y="4652963"/>
          <p14:tracePt t="164085" x="6330950" y="4652963"/>
          <p14:tracePt t="164102" x="6269038" y="4652963"/>
          <p14:tracePt t="164119" x="6180138" y="4652963"/>
          <p14:tracePt t="164135" x="6099175" y="4652963"/>
          <p14:tracePt t="164152" x="5992813" y="4652963"/>
          <p14:tracePt t="164169" x="5867400" y="4652963"/>
          <p14:tracePt t="164186" x="5670550" y="4652963"/>
          <p14:tracePt t="164202" x="5581650" y="4652963"/>
          <p14:tracePt t="164219" x="5518150" y="4662488"/>
          <p14:tracePt t="164235" x="5492750" y="4662488"/>
          <p14:tracePt t="164252" x="5446713" y="4662488"/>
          <p14:tracePt t="164269" x="5429250" y="4662488"/>
          <p14:tracePt t="164271" x="5411788" y="4662488"/>
          <p14:tracePt t="164285" x="5367338" y="4652963"/>
          <p14:tracePt t="164302" x="5322888" y="4643438"/>
          <p14:tracePt t="164319" x="5259388" y="4625975"/>
          <p14:tracePt t="164335" x="5241925" y="4625975"/>
          <p14:tracePt t="164372" x="5241925" y="4616450"/>
          <p14:tracePt t="164394" x="5241925" y="4608513"/>
          <p14:tracePt t="164449" x="5232400" y="4608513"/>
          <p14:tracePt t="164456" x="5232400" y="4598988"/>
          <p14:tracePt t="164471" x="5224463" y="4591050"/>
          <p14:tracePt t="164486" x="5197475" y="4564063"/>
          <p14:tracePt t="164502" x="5197475" y="4554538"/>
          <p14:tracePt t="164519" x="5197475" y="4545013"/>
          <p14:tracePt t="164535" x="5197475" y="4537075"/>
          <p14:tracePt t="164552" x="5197475" y="4527550"/>
          <p14:tracePt t="164569" x="5187950" y="4510088"/>
          <p14:tracePt t="164586" x="5187950" y="4492625"/>
          <p14:tracePt t="164602" x="5180013" y="4483100"/>
          <p14:tracePt t="164619" x="5180013" y="4473575"/>
          <p14:tracePt t="164635" x="5180013" y="4438650"/>
          <p14:tracePt t="164652" x="5180013" y="4411663"/>
          <p14:tracePt t="164669" x="5170488" y="4402138"/>
          <p14:tracePt t="164685" x="5170488" y="4376738"/>
          <p14:tracePt t="164710" x="5170488" y="4367213"/>
          <p14:tracePt t="164755" x="5170488" y="4357688"/>
          <p14:tracePt t="164763" x="5170488" y="4349750"/>
          <p14:tracePt t="164777" x="5170488" y="4340225"/>
          <p14:tracePt t="164863" x="5170488" y="4322763"/>
          <p14:tracePt t="166895" x="5180013" y="4322763"/>
          <p14:tracePt t="166902" x="5207000" y="4322763"/>
          <p14:tracePt t="166910" x="5259388" y="4349750"/>
          <p14:tracePt t="166919" x="5313363" y="4357688"/>
          <p14:tracePt t="166936" x="5367338" y="4411663"/>
          <p14:tracePt t="166952" x="5375275" y="4421188"/>
          <p14:tracePt t="166979" x="5375275" y="4429125"/>
          <p14:tracePt t="166987" x="5384800" y="4429125"/>
          <p14:tracePt t="167079" x="5394325" y="4429125"/>
          <p14:tracePt t="167094" x="5411788" y="4429125"/>
          <p14:tracePt t="167102" x="5421313" y="4438650"/>
          <p14:tracePt t="167110" x="5429250" y="4438650"/>
          <p14:tracePt t="167119" x="5446713" y="4456113"/>
          <p14:tracePt t="167135" x="5473700" y="4456113"/>
          <p14:tracePt t="167152" x="5483225" y="4456113"/>
          <p14:tracePt t="167169" x="5483225" y="4465638"/>
          <p14:tracePt t="167186" x="5500688" y="4465638"/>
          <p14:tracePt t="167203" x="5518150" y="4465638"/>
          <p14:tracePt t="167219" x="5545138" y="4473575"/>
          <p14:tracePt t="167235" x="5572125" y="4483100"/>
          <p14:tracePt t="167252" x="5616575" y="4483100"/>
          <p14:tracePt t="167269" x="5643563" y="4483100"/>
          <p14:tracePt t="167316" x="5653088" y="4483100"/>
          <p14:tracePt t="167324" x="5661025" y="4483100"/>
          <p14:tracePt t="167340" x="5670550" y="4483100"/>
          <p14:tracePt t="168303" x="5680075" y="4483100"/>
          <p14:tracePt t="168310" x="5688013" y="4483100"/>
          <p14:tracePt t="168324" x="5707063" y="4483100"/>
          <p14:tracePt t="168336" x="5715000" y="4483100"/>
          <p14:tracePt t="168352" x="5732463" y="4483100"/>
          <p14:tracePt t="168370" x="5778500" y="4483100"/>
          <p14:tracePt t="168387" x="5830888" y="4483100"/>
          <p14:tracePt t="168402" x="5929313" y="4465638"/>
          <p14:tracePt t="168419" x="6018213" y="4473575"/>
          <p14:tracePt t="168436" x="6108700" y="4483100"/>
          <p14:tracePt t="168452" x="6303963" y="4483100"/>
          <p14:tracePt t="168470" x="6537325" y="4448175"/>
          <p14:tracePt t="168487" x="6643688" y="4448175"/>
          <p14:tracePt t="168503" x="6724650" y="4448175"/>
          <p14:tracePt t="168519" x="6813550" y="4448175"/>
          <p14:tracePt t="168536" x="6921500" y="4448175"/>
          <p14:tracePt t="168552" x="7054850" y="4402138"/>
          <p14:tracePt t="168570" x="7367588" y="4295775"/>
          <p14:tracePt t="168586" x="7483475" y="4224338"/>
          <p14:tracePt t="168602" x="7564438" y="4187825"/>
          <p14:tracePt t="168619" x="7616825" y="4187825"/>
          <p14:tracePt t="168652" x="7626350" y="4170363"/>
          <p14:tracePt t="168670" x="7643813" y="4162425"/>
          <p14:tracePt t="168686" x="7661275" y="4152900"/>
          <p14:tracePt t="168703" x="7697788" y="4116388"/>
          <p14:tracePt t="168719" x="7724775" y="4108450"/>
          <p14:tracePt t="168736" x="7742238" y="4098925"/>
          <p14:tracePt t="168753" x="7778750" y="4071938"/>
          <p14:tracePt t="168770" x="7850188" y="3983038"/>
          <p14:tracePt t="168787" x="7974013" y="3911600"/>
          <p14:tracePt t="168803" x="8072438" y="3840163"/>
          <p14:tracePt t="168819" x="8135938" y="3768725"/>
          <p14:tracePt t="168836" x="8188325" y="3733800"/>
          <p14:tracePt t="168852" x="8207375" y="3714750"/>
          <p14:tracePt t="168869" x="8215313" y="3706813"/>
          <p14:tracePt t="168887" x="8232775" y="3679825"/>
          <p14:tracePt t="168902" x="8269288" y="3643313"/>
          <p14:tracePt t="168919" x="8286750" y="3625850"/>
          <p14:tracePt t="168936" x="8304213" y="3589338"/>
          <p14:tracePt t="168952" x="8323263" y="3581400"/>
          <p14:tracePt t="168971" x="8331200" y="3563938"/>
          <p14:tracePt t="168986" x="8367713" y="3536950"/>
          <p14:tracePt t="169003" x="8394700" y="3492500"/>
          <p14:tracePt t="169019" x="8412163" y="3455988"/>
          <p14:tracePt t="169036" x="8439150" y="3429000"/>
          <p14:tracePt t="169052" x="8447088" y="3402013"/>
          <p14:tracePt t="169071" x="8456613" y="3367088"/>
          <p14:tracePt t="169087" x="8456613" y="3330575"/>
          <p14:tracePt t="169103" x="8456613" y="3303588"/>
          <p14:tracePt t="169119" x="8466138" y="3286125"/>
          <p14:tracePt t="169136" x="8466138" y="3268663"/>
          <p14:tracePt t="169152" x="8474075" y="3232150"/>
          <p14:tracePt t="169171" x="8518525" y="3143250"/>
          <p14:tracePt t="169187" x="8518525" y="3089275"/>
          <p14:tracePt t="169203" x="8555038" y="3017838"/>
          <p14:tracePt t="169220" x="8589963" y="2928938"/>
          <p14:tracePt t="169236" x="8636000" y="2857500"/>
          <p14:tracePt t="169253" x="8653463" y="2786063"/>
          <p14:tracePt t="169271" x="8697913" y="2679700"/>
          <p14:tracePt t="169287" x="8707438" y="2635250"/>
          <p14:tracePt t="169302" x="8724900" y="2536825"/>
          <p14:tracePt t="169320" x="8724900" y="2446338"/>
          <p14:tracePt t="169335" x="8732838" y="2322513"/>
          <p14:tracePt t="169352" x="8732838" y="2232025"/>
          <p14:tracePt t="169368" x="8715375" y="2098675"/>
          <p14:tracePt t="169386" x="8715375" y="1901825"/>
          <p14:tracePt t="169402" x="8688388" y="1776413"/>
          <p14:tracePt t="169418" x="8688388" y="1652588"/>
          <p14:tracePt t="169436" x="8661400" y="1517650"/>
          <p14:tracePt t="169453" x="8626475" y="1347788"/>
          <p14:tracePt t="169471" x="8626475" y="1223963"/>
          <p14:tracePt t="169486" x="8626475" y="1214438"/>
          <p14:tracePt t="169502" x="8616950" y="1204913"/>
          <p14:tracePt t="169519" x="8609013" y="1196975"/>
          <p14:tracePt t="169536" x="8589963" y="1196975"/>
          <p14:tracePt t="169552" x="8582025" y="1196975"/>
          <p14:tracePt t="169570" x="8564563" y="1196975"/>
          <p14:tracePt t="169587" x="8555038" y="1196975"/>
          <p14:tracePt t="169602" x="8545513" y="1196975"/>
          <p14:tracePt t="169619" x="8518525" y="1196975"/>
          <p14:tracePt t="169636" x="8483600" y="1223963"/>
          <p14:tracePt t="169652" x="8466138" y="1231900"/>
          <p14:tracePt t="169670" x="8421688" y="1250950"/>
          <p14:tracePt t="169687" x="8402638" y="1258888"/>
          <p14:tracePt t="169702" x="8367713" y="1285875"/>
          <p14:tracePt t="169719" x="8350250" y="1303338"/>
          <p14:tracePt t="169736" x="8313738" y="1339850"/>
          <p14:tracePt t="169753" x="8269288" y="1374775"/>
          <p14:tracePt t="169770" x="8242300" y="1419225"/>
          <p14:tracePt t="169786" x="8207375" y="1438275"/>
          <p14:tracePt t="169802" x="8180388" y="1482725"/>
          <p14:tracePt t="169819" x="8170863" y="1517650"/>
          <p14:tracePt t="169835" x="8153400" y="1544638"/>
          <p14:tracePt t="169852" x="8143875" y="1571625"/>
          <p14:tracePt t="169871" x="8126413" y="1616075"/>
          <p14:tracePt t="169887" x="8089900" y="1652588"/>
          <p14:tracePt t="169902" x="8072438" y="1714500"/>
          <p14:tracePt t="169919" x="8037513" y="1751013"/>
          <p14:tracePt t="169936" x="8010525" y="1795463"/>
          <p14:tracePt t="169952" x="7993063" y="1839913"/>
          <p14:tracePt t="169971" x="7966075" y="1884363"/>
          <p14:tracePt t="169987" x="7956550" y="1893888"/>
          <p14:tracePt t="170003" x="7956550" y="1901825"/>
          <p14:tracePt t="170019" x="7956550" y="1920875"/>
          <p14:tracePt t="170036" x="7956550" y="1928813"/>
          <p14:tracePt t="170053" x="7956550" y="1946275"/>
          <p14:tracePt t="170069" x="7947025" y="1992313"/>
          <p14:tracePt t="170087" x="7939088" y="2009775"/>
          <p14:tracePt t="170103" x="7939088" y="2027238"/>
          <p14:tracePt t="170119" x="7929563" y="2027238"/>
          <p14:tracePt t="170136" x="7912100" y="2054225"/>
          <p14:tracePt t="170152" x="7912100" y="2081213"/>
          <p14:tracePt t="170170" x="7902575" y="2135188"/>
          <p14:tracePt t="170187" x="7902575" y="2152650"/>
          <p14:tracePt t="170203" x="7902575" y="2170113"/>
          <p14:tracePt t="170219" x="7902575" y="2187575"/>
          <p14:tracePt t="170236" x="7902575" y="2197100"/>
          <p14:tracePt t="170253" x="7902575" y="2206625"/>
          <p14:tracePt t="170287" x="7902575" y="2232025"/>
          <p14:tracePt t="170355" x="7902575" y="2241550"/>
          <p14:tracePt t="170378" x="7902575" y="2251075"/>
          <p14:tracePt t="170424" x="7902575" y="2259013"/>
          <p14:tracePt t="170433" x="7902575" y="2268538"/>
          <p14:tracePt t="170471" x="7902575" y="2278063"/>
          <p14:tracePt t="170587" x="7912100" y="2278063"/>
          <p14:tracePt t="170595" x="7912100" y="2286000"/>
          <p14:tracePt t="170609" x="7912100" y="2303463"/>
          <p14:tracePt t="170619" x="7912100" y="2312988"/>
          <p14:tracePt t="170636" x="7929563" y="2322513"/>
          <p14:tracePt t="170653" x="7929563" y="2330450"/>
          <p14:tracePt t="170669" x="7929563" y="2339975"/>
          <p14:tracePt t="170695" x="7929563" y="2349500"/>
          <p14:tracePt t="170709" x="7939088" y="2357438"/>
          <p14:tracePt t="170719" x="7939088" y="2384425"/>
          <p14:tracePt t="170736" x="7939088" y="2401888"/>
          <p14:tracePt t="170753" x="7939088" y="2411413"/>
          <p14:tracePt t="170769" x="7939088" y="2420938"/>
          <p14:tracePt t="170808" x="7939088" y="2438400"/>
          <p14:tracePt t="170840" x="7939088" y="2446338"/>
          <p14:tracePt t="170846" x="7939088" y="2455863"/>
          <p14:tracePt t="170854" x="7939088" y="2465388"/>
          <p14:tracePt t="170868" x="7939088" y="2473325"/>
          <p14:tracePt t="170886" x="7939088" y="2517775"/>
          <p14:tracePt t="170903" x="7939088" y="2554288"/>
          <p14:tracePt t="170919" x="7939088" y="2581275"/>
          <p14:tracePt t="170935" x="7939088" y="2616200"/>
          <p14:tracePt t="170952" x="7939088" y="2643188"/>
          <p14:tracePt t="170968" x="7939088" y="2679700"/>
          <p14:tracePt t="170985" x="7947025" y="2706688"/>
          <p14:tracePt t="171002" x="7947025" y="2751138"/>
          <p14:tracePt t="171018" x="7947025" y="2768600"/>
          <p14:tracePt t="171035" x="7947025" y="2830513"/>
          <p14:tracePt t="171051" x="7956550" y="2857500"/>
          <p14:tracePt t="171068" x="7956550" y="2894013"/>
          <p14:tracePt t="171085" x="7956550" y="2928938"/>
          <p14:tracePt t="171101" x="7956550" y="2955925"/>
          <p14:tracePt t="171118" x="7956550" y="2965450"/>
          <p14:tracePt t="171136" x="7956550" y="3000375"/>
          <p14:tracePt t="171153" x="7956550" y="3009900"/>
          <p14:tracePt t="171171" x="7956550" y="3017838"/>
          <p14:tracePt t="171187" x="7956550" y="3027363"/>
          <p14:tracePt t="171203" x="7956550" y="3044825"/>
          <p14:tracePt t="171219" x="7956550" y="3071813"/>
          <p14:tracePt t="171253" x="7956550" y="3081338"/>
          <p14:tracePt t="171271" x="7956550" y="3098800"/>
          <p14:tracePt t="171293" x="7956550" y="3108325"/>
          <p14:tracePt t="171633" x="7966075" y="3116263"/>
          <p14:tracePt t="171641" x="7974013" y="3116263"/>
          <p14:tracePt t="171653" x="7993063" y="3116263"/>
          <p14:tracePt t="171671" x="8001000" y="3143250"/>
          <p14:tracePt t="171703" x="8001000" y="3152775"/>
          <p14:tracePt t="171793" x="8010525" y="3152775"/>
          <p14:tracePt t="171901" x="8018463" y="3152775"/>
          <p14:tracePt t="171941" x="8027988" y="3152775"/>
          <p14:tracePt t="171955" x="8037513" y="3152775"/>
          <p14:tracePt t="171963" x="8037513" y="3160713"/>
          <p14:tracePt t="171987" x="8045450" y="3170238"/>
          <p14:tracePt t="171993" x="8054975" y="3170238"/>
          <p14:tracePt t="172003" x="8072438" y="3170238"/>
          <p14:tracePt t="172047" x="8081963" y="3170238"/>
          <p14:tracePt t="172063" x="8081963" y="3179763"/>
          <p14:tracePt t="172072" x="8089900" y="3179763"/>
          <p14:tracePt t="172088" x="8099425" y="3179763"/>
          <p14:tracePt t="172117" x="8108950" y="3179763"/>
          <p14:tracePt t="172125" x="8116888" y="3179763"/>
          <p14:tracePt t="172136" x="8126413" y="3179763"/>
          <p14:tracePt t="172153" x="8153400" y="3179763"/>
          <p14:tracePt t="172171" x="8188325" y="3160713"/>
          <p14:tracePt t="172187" x="8215313" y="3152775"/>
          <p14:tracePt t="172203" x="8224838" y="3135313"/>
          <p14:tracePt t="172219" x="8259763" y="3125788"/>
          <p14:tracePt t="172236" x="8278813" y="3116263"/>
          <p14:tracePt t="172253" x="8331200" y="3089275"/>
          <p14:tracePt t="172270" x="8385175" y="3036888"/>
          <p14:tracePt t="172287" x="8402638" y="3000375"/>
          <p14:tracePt t="172303" x="8429625" y="2955925"/>
          <p14:tracePt t="172320" x="8429625" y="2938463"/>
          <p14:tracePt t="172336" x="8447088" y="2894013"/>
          <p14:tracePt t="172352" x="8466138" y="2840038"/>
          <p14:tracePt t="172369" x="8466138" y="2813050"/>
          <p14:tracePt t="172386" x="8474075" y="2741613"/>
          <p14:tracePt t="172402" x="8483600" y="2679700"/>
          <p14:tracePt t="172419" x="8483600" y="2608263"/>
          <p14:tracePt t="172436" x="8501063" y="2527300"/>
          <p14:tracePt t="172453" x="8510588" y="2446338"/>
          <p14:tracePt t="172455" x="8510588" y="2428875"/>
          <p14:tracePt t="172470" x="8510588" y="2401888"/>
          <p14:tracePt t="172487" x="8518525" y="2349500"/>
          <p14:tracePt t="172503" x="8518525" y="2339975"/>
          <p14:tracePt t="172519" x="8518525" y="2303463"/>
          <p14:tracePt t="172536" x="8518525" y="2259013"/>
          <p14:tracePt t="172553" x="8537575" y="2232025"/>
          <p14:tracePt t="172571" x="8545513" y="2197100"/>
          <p14:tracePt t="172588" x="8545513" y="2187575"/>
          <p14:tracePt t="172620" x="8545513" y="2179638"/>
          <p14:tracePt t="172637" x="8545513" y="2160588"/>
          <p14:tracePt t="172671" x="8518525" y="2143125"/>
          <p14:tracePt t="172687" x="8501063" y="2143125"/>
          <p14:tracePt t="172703" x="8474075" y="2143125"/>
          <p14:tracePt t="172719" x="8447088" y="2143125"/>
          <p14:tracePt t="172736" x="8439150" y="2143125"/>
          <p14:tracePt t="172753" x="8394700" y="2143125"/>
          <p14:tracePt t="172770" x="8375650" y="2143125"/>
          <p14:tracePt t="172787" x="8340725" y="2143125"/>
          <p14:tracePt t="172803" x="8323263" y="2143125"/>
          <p14:tracePt t="172820" x="8296275" y="2143125"/>
          <p14:tracePt t="172836" x="8286750" y="2143125"/>
          <p14:tracePt t="172879" x="8278813" y="2143125"/>
          <p14:tracePt t="172893" x="8269288" y="2143125"/>
          <p14:tracePt t="172903" x="8259763" y="2143125"/>
          <p14:tracePt t="172919" x="8242300" y="2143125"/>
          <p14:tracePt t="172936" x="8207375" y="2152650"/>
          <p14:tracePt t="172953" x="8170863" y="2160588"/>
          <p14:tracePt t="172955" x="8161338" y="2160588"/>
          <p14:tracePt t="172971" x="8143875" y="2170113"/>
          <p14:tracePt t="172986" x="8135938" y="2170113"/>
          <p14:tracePt t="173003" x="8108950" y="2179638"/>
          <p14:tracePt t="173019" x="8099425" y="2187575"/>
          <p14:tracePt t="173225" x="8099425" y="2206625"/>
          <p14:tracePt t="173239" x="8099425" y="2214563"/>
          <p14:tracePt t="173247" x="8089900" y="2214563"/>
          <p14:tracePt t="173255" x="8089900" y="2232025"/>
          <p14:tracePt t="173271" x="8089900" y="2268538"/>
          <p14:tracePt t="173286" x="8089900" y="2312988"/>
          <p14:tracePt t="173303" x="8089900" y="2384425"/>
          <p14:tracePt t="173320" x="8089900" y="2428875"/>
          <p14:tracePt t="173336" x="8089900" y="2492375"/>
          <p14:tracePt t="173353" x="8089900" y="2554288"/>
          <p14:tracePt t="173371" x="8089900" y="2635250"/>
          <p14:tracePt t="173387" x="8089900" y="2732088"/>
          <p14:tracePt t="173403" x="8099425" y="2874963"/>
          <p14:tracePt t="173419" x="8072438" y="3036888"/>
          <p14:tracePt t="173436" x="8064500" y="3179763"/>
          <p14:tracePt t="173453" x="8045450" y="3278188"/>
          <p14:tracePt t="173455" x="8045450" y="3322638"/>
          <p14:tracePt t="173471" x="8045450" y="3411538"/>
          <p14:tracePt t="173486" x="8045450" y="3517900"/>
          <p14:tracePt t="173503" x="8045450" y="3598863"/>
          <p14:tracePt t="173520" x="8018463" y="3714750"/>
          <p14:tracePt t="173536" x="7974013" y="3830638"/>
          <p14:tracePt t="173553" x="7947025" y="3948113"/>
          <p14:tracePt t="173571" x="7894638" y="4044950"/>
          <p14:tracePt t="173587" x="7867650" y="4116388"/>
          <p14:tracePt t="173603" x="7858125" y="4170363"/>
          <p14:tracePt t="173620" x="7850188" y="4206875"/>
          <p14:tracePt t="173636" x="7831138" y="4241800"/>
          <p14:tracePt t="173653" x="7831138" y="4259263"/>
          <p14:tracePt t="173671" x="7813675" y="4305300"/>
          <p14:tracePt t="173686" x="7804150" y="4340225"/>
          <p14:tracePt t="173703" x="7804150" y="4384675"/>
          <p14:tracePt t="173720" x="7796213" y="4402138"/>
          <p14:tracePt t="173736" x="7796213" y="4411663"/>
          <p14:tracePt t="173753" x="7796213" y="4421188"/>
          <p14:tracePt t="173770" x="7796213" y="4429125"/>
          <p14:tracePt t="173793" x="7796213" y="4448175"/>
          <p14:tracePt t="173804" x="7778750" y="4448175"/>
          <p14:tracePt t="173820" x="7759700" y="4473575"/>
          <p14:tracePt t="173836" x="7759700" y="4492625"/>
          <p14:tracePt t="173852" x="7759700" y="4527550"/>
          <p14:tracePt t="173869" x="7759700" y="4591050"/>
          <p14:tracePt t="173886" x="7759700" y="4616450"/>
          <p14:tracePt t="173902" x="7759700" y="4662488"/>
          <p14:tracePt t="173919" x="7759700" y="4679950"/>
          <p14:tracePt t="173936" x="7751763" y="4706938"/>
          <p14:tracePt t="173952" x="7751763" y="4714875"/>
          <p14:tracePt t="173969" x="7751763" y="4741863"/>
          <p14:tracePt t="173985" x="7724775" y="4813300"/>
          <p14:tracePt t="174002" x="7724775" y="4830763"/>
          <p14:tracePt t="174019" x="7724775" y="4840288"/>
          <p14:tracePt t="174035" x="7724775" y="4867275"/>
          <p14:tracePt t="174052" x="7724775" y="4876800"/>
          <p14:tracePt t="174224" x="7724775" y="4884738"/>
          <p14:tracePt t="174232" x="7724775" y="4894263"/>
          <p14:tracePt t="174239" x="7724775" y="4902200"/>
          <p14:tracePt t="174253" x="7715250" y="4911725"/>
          <p14:tracePt t="174270" x="7707313" y="4929188"/>
          <p14:tracePt t="174286" x="7707313" y="4938713"/>
          <p14:tracePt t="174303" x="7697788" y="4948238"/>
          <p14:tracePt t="174320" x="7688263" y="4956175"/>
          <p14:tracePt t="174337" x="7680325" y="4973638"/>
          <p14:tracePt t="174353" x="7661275" y="5010150"/>
          <p14:tracePt t="174370" x="7635875" y="5064125"/>
          <p14:tracePt t="174387" x="7608888" y="5116513"/>
          <p14:tracePt t="174403" x="7599363" y="5135563"/>
          <p14:tracePt t="174420" x="7599363" y="5153025"/>
          <p14:tracePt t="174437" x="7589838" y="5153025"/>
          <p14:tracePt t="174531" x="7589838" y="5170488"/>
          <p14:tracePt t="174539" x="7589838" y="5187950"/>
          <p14:tracePt t="174556" x="7589838" y="5197475"/>
          <p14:tracePt t="174570" x="7589838" y="5207000"/>
          <p14:tracePt t="174587" x="7608888" y="5241925"/>
          <p14:tracePt t="174603" x="7608888" y="5251450"/>
          <p14:tracePt t="174620" x="7643813" y="5286375"/>
          <p14:tracePt t="174636" x="7661275" y="5295900"/>
          <p14:tracePt t="174653" x="7670800" y="5305425"/>
          <p14:tracePt t="174671" x="7715250" y="5330825"/>
          <p14:tracePt t="174686" x="7751763" y="5330825"/>
          <p14:tracePt t="174703" x="7759700" y="5340350"/>
          <p14:tracePt t="174720" x="7778750" y="5349875"/>
          <p14:tracePt t="174736" x="7823200" y="5357813"/>
          <p14:tracePt t="174753" x="7867650" y="5357813"/>
          <p14:tracePt t="174771" x="7983538" y="5357813"/>
          <p14:tracePt t="174787" x="8018463" y="5357813"/>
          <p14:tracePt t="174803" x="8064500" y="5357813"/>
          <p14:tracePt t="174820" x="8099425" y="5349875"/>
          <p14:tracePt t="174837" x="8143875" y="5330825"/>
          <p14:tracePt t="174854" x="8170863" y="5330825"/>
          <p14:tracePt t="174870" x="8188325" y="5330825"/>
          <p14:tracePt t="174887" x="8232775" y="5322888"/>
          <p14:tracePt t="174903" x="8269288" y="5313363"/>
          <p14:tracePt t="174920" x="8313738" y="5313363"/>
          <p14:tracePt t="174936" x="8331200" y="5305425"/>
          <p14:tracePt t="174953" x="8367713" y="5268913"/>
          <p14:tracePt t="174955" x="8375650" y="5241925"/>
          <p14:tracePt t="174970" x="8385175" y="5241925"/>
          <p14:tracePt t="174986" x="8412163" y="5180013"/>
          <p14:tracePt t="175003" x="8421688" y="5153025"/>
          <p14:tracePt t="175020" x="8439150" y="5135563"/>
          <p14:tracePt t="175037" x="8439150" y="5116513"/>
          <p14:tracePt t="175053" x="8439150" y="5091113"/>
          <p14:tracePt t="175070" x="8439150" y="5045075"/>
          <p14:tracePt t="175087" x="8429625" y="4983163"/>
          <p14:tracePt t="175103" x="8385175" y="4929188"/>
          <p14:tracePt t="175120" x="8340725" y="4867275"/>
          <p14:tracePt t="175137" x="8259763" y="4813300"/>
          <p14:tracePt t="175153" x="8197850" y="4786313"/>
          <p14:tracePt t="175170" x="8161338" y="4759325"/>
          <p14:tracePt t="175186" x="8089900" y="4751388"/>
          <p14:tracePt t="175203" x="8027988" y="4751388"/>
          <p14:tracePt t="175220" x="8010525" y="4751388"/>
          <p14:tracePt t="175236" x="7974013" y="4751388"/>
          <p14:tracePt t="175253" x="7921625" y="4751388"/>
          <p14:tracePt t="175270" x="7867650" y="4751388"/>
          <p14:tracePt t="175273" x="7858125" y="4751388"/>
          <p14:tracePt t="175287" x="7831138" y="4751388"/>
          <p14:tracePt t="175303" x="7813675" y="4751388"/>
          <p14:tracePt t="175320" x="7786688" y="4751388"/>
          <p14:tracePt t="175336" x="7759700" y="4768850"/>
          <p14:tracePt t="175353" x="7724775" y="4768850"/>
          <p14:tracePt t="175369" x="7661275" y="4768850"/>
          <p14:tracePt t="175386" x="7589838" y="4822825"/>
          <p14:tracePt t="175402" x="7545388" y="4830763"/>
          <p14:tracePt t="175419" x="7518400" y="4830763"/>
          <p14:tracePt t="175436" x="7510463" y="4830763"/>
          <p14:tracePt t="175469" x="7500938" y="4830763"/>
          <p14:tracePt t="175487" x="7493000" y="4830763"/>
          <p14:tracePt t="175503" x="7483475" y="4840288"/>
          <p14:tracePt t="175520" x="7446963" y="4840288"/>
          <p14:tracePt t="175537" x="7439025" y="4840288"/>
          <p14:tracePt t="175553" x="7421563" y="4849813"/>
          <p14:tracePt t="175570" x="7385050" y="4867275"/>
          <p14:tracePt t="175587" x="7358063" y="4884738"/>
          <p14:tracePt t="175604" x="7350125" y="4894263"/>
          <p14:tracePt t="175620" x="7323138" y="4902200"/>
          <p14:tracePt t="175636" x="7313613" y="4902200"/>
          <p14:tracePt t="175653" x="7296150" y="4911725"/>
          <p14:tracePt t="175669" x="7286625" y="4911725"/>
          <p14:tracePt t="175686" x="7259638" y="4921250"/>
          <p14:tracePt t="175703" x="7259638" y="4956175"/>
          <p14:tracePt t="175719" x="7251700" y="4973638"/>
          <p14:tracePt t="175736" x="7242175" y="5000625"/>
          <p14:tracePt t="175753" x="7242175" y="5010150"/>
          <p14:tracePt t="175769" x="7242175" y="5027613"/>
          <p14:tracePt t="175786" x="7242175" y="5045075"/>
          <p14:tracePt t="175803" x="7242175" y="5054600"/>
          <p14:tracePt t="175820" x="7232650" y="5081588"/>
          <p14:tracePt t="175837" x="7232650" y="5091113"/>
          <p14:tracePt t="175853" x="7232650" y="5099050"/>
          <p14:tracePt t="175870" x="7232650" y="5116513"/>
          <p14:tracePt t="175887" x="7232650" y="5135563"/>
          <p14:tracePt t="175903" x="7232650" y="5162550"/>
          <p14:tracePt t="175920" x="7232650" y="5180013"/>
          <p14:tracePt t="175937" x="7224713" y="5214938"/>
          <p14:tracePt t="175953" x="7224713" y="5241925"/>
          <p14:tracePt t="175956" x="7215188" y="5241925"/>
          <p14:tracePt t="175970" x="7197725" y="5259388"/>
          <p14:tracePt t="175987" x="7197725" y="5286375"/>
          <p14:tracePt t="176003" x="7197725" y="5295900"/>
          <p14:tracePt t="176020" x="7207250" y="5330825"/>
          <p14:tracePt t="176036" x="7207250" y="5349875"/>
          <p14:tracePt t="176053" x="7207250" y="5357813"/>
          <p14:tracePt t="176070" x="7207250" y="5384800"/>
          <p14:tracePt t="176087" x="7207250" y="5394325"/>
          <p14:tracePt t="176103" x="7215188" y="5411788"/>
          <p14:tracePt t="176120" x="7215188" y="5448300"/>
          <p14:tracePt t="176137" x="7215188" y="5465763"/>
          <p14:tracePt t="176153" x="7215188" y="5510213"/>
          <p14:tracePt t="176170" x="7215188" y="5527675"/>
          <p14:tracePt t="176187" x="7215188" y="5546725"/>
          <p14:tracePt t="176220" x="7215188" y="5554663"/>
          <p14:tracePt t="176237" x="7215188" y="5572125"/>
          <p14:tracePt t="176254" x="7215188" y="5599113"/>
          <p14:tracePt t="176270" x="7224713" y="5635625"/>
          <p14:tracePt t="176287" x="7224713" y="5653088"/>
          <p14:tracePt t="176320" x="7224713" y="5662613"/>
          <p14:tracePt t="176410" x="7224713" y="5670550"/>
          <p14:tracePt t="176432" x="7224713" y="5680075"/>
          <p14:tracePt t="176449" x="7232650" y="5680075"/>
          <p14:tracePt t="176478" x="7232650" y="5689600"/>
          <p14:tracePt t="176502" x="7232650" y="5707063"/>
          <p14:tracePt t="176516" x="7232650" y="5715000"/>
          <p14:tracePt t="176556" x="7242175" y="5715000"/>
          <p14:tracePt t="176562" x="7242175" y="5724525"/>
          <p14:tracePt t="176577" x="7251700" y="5734050"/>
          <p14:tracePt t="176586" x="7269163" y="5734050"/>
          <p14:tracePt t="176603" x="7278688" y="5741988"/>
          <p14:tracePt t="176620" x="7323138" y="5741988"/>
          <p14:tracePt t="176637" x="7340600" y="5761038"/>
          <p14:tracePt t="176653" x="7358063" y="5761038"/>
          <p14:tracePt t="176670" x="7412038" y="5761038"/>
          <p14:tracePt t="176687" x="7473950" y="5786438"/>
          <p14:tracePt t="176703" x="7554913" y="5813425"/>
          <p14:tracePt t="176720" x="7599363" y="5822950"/>
          <p14:tracePt t="176737" x="7661275" y="5822950"/>
          <p14:tracePt t="176754" x="7697788" y="5822950"/>
          <p14:tracePt t="176770" x="7742238" y="5822950"/>
          <p14:tracePt t="176787" x="7751763" y="5822950"/>
          <p14:tracePt t="176803" x="7759700" y="5840413"/>
          <p14:tracePt t="176820" x="7796213" y="5840413"/>
          <p14:tracePt t="176836" x="7804150" y="5849938"/>
          <p14:tracePt t="176853" x="7813675" y="5857875"/>
          <p14:tracePt t="176869" x="7850188" y="5857875"/>
          <p14:tracePt t="176886" x="7875588" y="5857875"/>
          <p14:tracePt t="176902" x="7885113" y="5867400"/>
          <p14:tracePt t="176919" x="7902575" y="5867400"/>
          <p14:tracePt t="176936" x="7912100" y="5867400"/>
          <p14:tracePt t="176952" x="7929563" y="5867400"/>
          <p14:tracePt t="176969" x="7939088" y="5867400"/>
          <p14:tracePt t="177132" x="7939088" y="5876925"/>
          <p14:tracePt t="177148" x="7912100" y="5884863"/>
          <p14:tracePt t="177156" x="7912100" y="5903913"/>
          <p14:tracePt t="177171" x="7902575" y="5903913"/>
          <p14:tracePt t="177187" x="7894638" y="5903913"/>
          <p14:tracePt t="177203" x="7885113" y="5903913"/>
          <p14:tracePt t="177248" x="7875588" y="5903913"/>
          <p14:tracePt t="177256" x="7858125" y="5911850"/>
          <p14:tracePt t="177416" x="7875588" y="5894388"/>
          <p14:tracePt t="177425" x="7912100" y="5884863"/>
          <p14:tracePt t="177437" x="7993063" y="5849938"/>
          <p14:tracePt t="177454" x="8207375" y="5832475"/>
          <p14:tracePt t="177456" x="8251825" y="5822950"/>
          <p14:tracePt t="177470" x="8421688" y="5786438"/>
          <p14:tracePt t="177487" x="8545513" y="5778500"/>
          <p14:tracePt t="177504" x="8564563" y="5751513"/>
          <p14:tracePt t="177520" x="8572500" y="5741988"/>
          <p14:tracePt t="179849" x="8572500" y="5734050"/>
          <p14:tracePt t="179857" x="8589963" y="5724525"/>
          <p14:tracePt t="179871" x="8589963" y="5689600"/>
          <p14:tracePt t="179888" x="8609013" y="5670550"/>
          <p14:tracePt t="179920" x="8609013" y="5662613"/>
          <p14:tracePt t="183371" x="8582025" y="5662613"/>
          <p14:tracePt t="183387" x="8572500" y="5662613"/>
          <p14:tracePt t="183394" x="8564563" y="5662613"/>
          <p14:tracePt t="183404" x="8555038" y="5662613"/>
          <p14:tracePt t="183449" x="8545513" y="5662613"/>
          <p14:tracePt t="183455" x="8537575" y="5653088"/>
          <p14:tracePt t="183471" x="8493125" y="5653088"/>
          <p14:tracePt t="183487" x="8456613" y="5635625"/>
          <p14:tracePt t="183503" x="8447088" y="5635625"/>
          <p14:tracePt t="183601" x="8439150" y="5635625"/>
          <p14:tracePt t="183617" x="8429625" y="5635625"/>
          <p14:tracePt t="183625" x="8412163" y="5635625"/>
          <p14:tracePt t="183641" x="8402638" y="5635625"/>
          <p14:tracePt t="185172" x="8402638" y="5643563"/>
          <p14:tracePt t="185179" x="8402638" y="5653088"/>
          <p14:tracePt t="185188" x="8402638" y="5662613"/>
          <p14:tracePt t="185204" x="8402638" y="5680075"/>
          <p14:tracePt t="185221" x="8402638" y="5689600"/>
          <p14:tracePt t="185238" x="8402638" y="5715000"/>
          <p14:tracePt t="185255" x="8402638" y="5724525"/>
          <p14:tracePt t="185272" x="8421688" y="5741988"/>
          <p14:tracePt t="185288" x="8429625" y="5741988"/>
          <p14:tracePt t="185756" x="8429625" y="5751513"/>
          <p14:tracePt t="185817" x="8429625" y="5778500"/>
          <p14:tracePt t="185826" x="8429625" y="5786438"/>
          <p14:tracePt t="185837" x="8429625" y="5795963"/>
          <p14:tracePt t="185854" x="8412163" y="5805488"/>
          <p14:tracePt t="185887" x="8402638" y="5805488"/>
          <p14:tracePt t="186056" x="8394700" y="5813425"/>
          <p14:tracePt t="186063" x="8375650" y="5813425"/>
          <p14:tracePt t="186080" x="8367713" y="5813425"/>
          <p14:tracePt t="186088" x="8350250" y="5813425"/>
          <p14:tracePt t="186110" x="8340725" y="5813425"/>
          <p14:tracePt t="186126" x="8331200" y="5813425"/>
          <p14:tracePt t="186187" x="8323263" y="5813425"/>
          <p14:tracePt t="186234" x="8313738" y="5813425"/>
          <p14:tracePt t="186240" x="8304213" y="5813425"/>
          <p14:tracePt t="186294" x="8296275" y="5813425"/>
          <p14:tracePt t="186309" x="8278813" y="5813425"/>
          <p14:tracePt t="186334" x="8269288" y="5813425"/>
          <p14:tracePt t="186348" x="8259763" y="5813425"/>
          <p14:tracePt t="186357" x="8251825" y="5813425"/>
          <p14:tracePt t="186434" x="8242300" y="5813425"/>
          <p14:tracePt t="186456" x="8232775" y="5813425"/>
          <p14:tracePt t="186472" x="8224838" y="5813425"/>
          <p14:tracePt t="186496" x="8215313" y="5813425"/>
          <p14:tracePt t="186572" x="8197850" y="5813425"/>
          <p14:tracePt t="187110" x="8188325" y="5813425"/>
          <p14:tracePt t="187134" x="8180388" y="5813425"/>
          <p14:tracePt t="187148" x="8170863" y="5813425"/>
          <p14:tracePt t="187156" x="8161338" y="5813425"/>
          <p14:tracePt t="187173" x="8153400" y="5813425"/>
          <p14:tracePt t="187188" x="8126413" y="5813425"/>
          <p14:tracePt t="187205" x="8108950" y="5813425"/>
          <p14:tracePt t="187221" x="8089900" y="5813425"/>
          <p14:tracePt t="187238" x="8081963" y="5813425"/>
          <p14:tracePt t="187254" x="8064500" y="5813425"/>
          <p14:tracePt t="187271" x="8054975" y="5813425"/>
          <p14:tracePt t="187626" x="8045450" y="5813425"/>
          <p14:tracePt t="187718" x="8037513" y="5822950"/>
          <p14:tracePt t="187734" x="8027988" y="5832475"/>
          <p14:tracePt t="187742" x="8001000" y="5832475"/>
          <p14:tracePt t="187756" x="7983538" y="5857875"/>
          <p14:tracePt t="187772" x="7947025" y="5876925"/>
          <p14:tracePt t="187788" x="7929563" y="5894388"/>
          <p14:tracePt t="187805" x="7912100" y="5903913"/>
          <p14:tracePt t="187822" x="7885113" y="5903913"/>
          <p14:tracePt t="187838" x="7885113" y="5911850"/>
          <p14:tracePt t="187857" x="7875588" y="5911850"/>
          <p14:tracePt t="187873" x="7875588" y="5921375"/>
          <p14:tracePt t="187888" x="7867650" y="5921375"/>
          <p14:tracePt t="188410" x="7875588" y="5911850"/>
          <p14:tracePt t="188418" x="7902575" y="5911850"/>
          <p14:tracePt t="188426" x="7912100" y="5903913"/>
          <p14:tracePt t="188440" x="7929563" y="5884863"/>
          <p14:tracePt t="188456" x="7956550" y="5876925"/>
          <p14:tracePt t="188472" x="7974013" y="5867400"/>
          <p14:tracePt t="188488" x="7993063" y="5867400"/>
          <p14:tracePt t="188505" x="8018463" y="5867400"/>
          <p14:tracePt t="188522" x="8037513" y="5867400"/>
          <p14:tracePt t="188538" x="8045450" y="5857875"/>
          <p14:tracePt t="188556" x="8064500" y="5857875"/>
          <p14:tracePt t="188572" x="8108950" y="5849938"/>
          <p14:tracePt t="188588" x="8135938" y="5832475"/>
          <p14:tracePt t="188605" x="8161338" y="5822950"/>
          <p14:tracePt t="188621" x="8170863" y="5822950"/>
          <p14:tracePt t="188640" x="8197850" y="5805488"/>
          <p14:tracePt t="188656" x="8215313" y="5805488"/>
          <p14:tracePt t="188672" x="8224838" y="5805488"/>
          <p14:tracePt t="188688" x="8242300" y="5805488"/>
          <p14:tracePt t="188705" x="8269288" y="5805488"/>
          <p14:tracePt t="188721" x="8296275" y="5805488"/>
          <p14:tracePt t="188738" x="8296275" y="5795963"/>
          <p14:tracePt t="188755" x="8331200" y="5795963"/>
          <p14:tracePt t="188771" x="8340725" y="5795963"/>
          <p14:tracePt t="188788" x="8350250" y="5795963"/>
          <p14:tracePt t="188805" x="8367713" y="5786438"/>
          <p14:tracePt t="188822" x="8375650" y="5778500"/>
          <p14:tracePt t="188838" x="8394700" y="5768975"/>
          <p14:tracePt t="188854" x="8402638" y="5768975"/>
          <p14:tracePt t="188872" x="8421688" y="5724525"/>
          <p14:tracePt t="188888" x="8429625" y="5707063"/>
          <p14:tracePt t="188904" x="8447088" y="5680075"/>
          <p14:tracePt t="188921" x="8447088" y="5670550"/>
          <p14:tracePt t="188937" x="8447088" y="5662613"/>
          <p14:tracePt t="188954" x="8447088" y="5653088"/>
          <p14:tracePt t="188971" x="8447088" y="5635625"/>
          <p14:tracePt t="188988" x="8447088" y="5618163"/>
          <p14:tracePt t="189004" x="8439150" y="5608638"/>
          <p14:tracePt t="189021" x="8439150" y="5599113"/>
          <p14:tracePt t="189038" x="8439150" y="5581650"/>
          <p14:tracePt t="189055" x="8439150" y="5546725"/>
          <p14:tracePt t="189072" x="8439150" y="5537200"/>
          <p14:tracePt t="189088" x="8429625" y="5527675"/>
          <p14:tracePt t="189104" x="8429625" y="5510213"/>
          <p14:tracePt t="189121" x="8429625" y="5500688"/>
          <p14:tracePt t="189186" x="8421688" y="5500688"/>
          <p14:tracePt t="189218" x="8421688" y="5492750"/>
          <p14:tracePt t="189224" x="8412163" y="5465763"/>
          <p14:tracePt t="189238" x="8412163" y="5456238"/>
          <p14:tracePt t="189256" x="8412163" y="5448300"/>
          <p14:tracePt t="189611" x="8402638" y="5448300"/>
          <p14:tracePt t="189618" x="8394700" y="5448300"/>
          <p14:tracePt t="189626" x="8394700" y="5456238"/>
          <p14:tracePt t="189638" x="8394700" y="5465763"/>
          <p14:tracePt t="189656" x="8394700" y="5510213"/>
          <p14:tracePt t="189672" x="8394700" y="5546725"/>
          <p14:tracePt t="189705" x="8394700" y="5554663"/>
          <p14:tracePt t="189787" x="8394700" y="5564188"/>
          <p14:tracePt t="189802" x="8394700" y="5572125"/>
          <p14:tracePt t="189824" x="8394700" y="5581650"/>
          <p14:tracePt t="189832" x="8394700" y="5591175"/>
          <p14:tracePt t="189848" x="8394700" y="5599113"/>
          <p14:tracePt t="189857" x="8394700" y="5618163"/>
          <p14:tracePt t="189880" x="8394700" y="5626100"/>
          <p14:tracePt t="189932" x="8394700" y="5635625"/>
          <p14:tracePt t="189957" x="8394700" y="5643563"/>
          <p14:tracePt t="190164" x="8394700" y="5635625"/>
          <p14:tracePt t="190178" x="8394700" y="5608638"/>
          <p14:tracePt t="190194" x="8394700" y="5591175"/>
          <p14:tracePt t="190203" x="8394700" y="5581650"/>
          <p14:tracePt t="190210" x="8394700" y="5554663"/>
          <p14:tracePt t="190222" x="8394700" y="5546725"/>
          <p14:tracePt t="190238" x="8394700" y="5527675"/>
          <p14:tracePt t="190255" x="8394700" y="5519738"/>
          <p14:tracePt t="190272" x="8394700" y="5492750"/>
          <p14:tracePt t="190288" x="8394700" y="5483225"/>
          <p14:tracePt t="190305" x="8394700" y="5448300"/>
          <p14:tracePt t="190322" x="8394700" y="5438775"/>
          <p14:tracePt t="190338" x="8394700" y="5429250"/>
          <p14:tracePt t="190371" x="8394700" y="5411788"/>
          <p14:tracePt t="190404" x="8394700" y="5402263"/>
          <p14:tracePt t="190519" x="8394700" y="5394325"/>
          <p14:tracePt t="190524" x="8402638" y="5394325"/>
          <p14:tracePt t="190538" x="8402638" y="5376863"/>
          <p14:tracePt t="190578" x="8402638" y="5367338"/>
          <p14:tracePt t="190602" x="8402638" y="5357813"/>
          <p14:tracePt t="190625" x="8402638" y="5349875"/>
          <p14:tracePt t="190749" x="8402638" y="5340350"/>
          <p14:tracePt t="192219" x="8402638" y="5349875"/>
          <p14:tracePt t="192719" x="8402638" y="5376863"/>
          <p14:tracePt t="192725" x="8402638" y="5394325"/>
          <p14:tracePt t="192739" x="8402638" y="5421313"/>
          <p14:tracePt t="192757" x="8402638" y="5448300"/>
          <p14:tracePt t="192789" x="8402638" y="5456238"/>
          <p14:tracePt t="192805" x="8402638" y="5473700"/>
          <p14:tracePt t="192822" x="8402638" y="5492750"/>
          <p14:tracePt t="192838" x="8402638" y="5500688"/>
          <p14:tracePt t="192949" x="8402638" y="5510213"/>
          <p14:tracePt t="192965" x="8412163" y="5519738"/>
          <p14:tracePt t="193019" x="8412163" y="5546725"/>
          <p14:tracePt t="193057" x="8412163" y="5554663"/>
          <p14:tracePt t="193071" x="8412163" y="5564188"/>
          <p14:tracePt t="193087" x="8412163" y="5572125"/>
          <p14:tracePt t="193103" x="8412163" y="5581650"/>
          <p14:tracePt t="193117" x="8412163" y="5608638"/>
          <p14:tracePt t="193142" x="8421688" y="5618163"/>
          <p14:tracePt t="193149" x="8421688" y="5626100"/>
          <p14:tracePt t="193171" x="8421688" y="5635625"/>
          <p14:tracePt t="193217" x="8421688" y="5643563"/>
          <p14:tracePt t="193233" x="8421688" y="5653088"/>
          <p14:tracePt t="193341" x="8421688" y="5670550"/>
          <p14:tracePt t="193557" x="8421688" y="5680075"/>
          <p14:tracePt t="193579" x="8421688" y="5689600"/>
          <p14:tracePt t="193595" x="8421688" y="5697538"/>
          <p14:tracePt t="193603" x="8421688" y="5707063"/>
          <p14:tracePt t="193617" x="8421688" y="5715000"/>
          <p14:tracePt t="193733" x="8412163" y="5724525"/>
          <p14:tracePt t="193757" x="8412163" y="5741988"/>
          <p14:tracePt t="193833" x="8412163" y="5751513"/>
          <p14:tracePt t="193949" x="8439150" y="5751513"/>
          <p14:tracePt t="193957" x="8447088" y="5751513"/>
          <p14:tracePt t="193972" x="8466138" y="5751513"/>
          <p14:tracePt t="193989" x="8474075" y="5751513"/>
          <p14:tracePt t="244710" x="8493125" y="5778500"/>
          <p14:tracePt t="244718" x="8572500" y="5849938"/>
          <p14:tracePt t="244729" x="8653463" y="5938838"/>
          <p14:tracePt t="244745" x="8850313" y="6064250"/>
          <p14:tracePt t="244762" x="9055100" y="6153150"/>
          <p14:tracePt t="244779" x="9136063" y="6305550"/>
          <p14:tracePt t="244796" x="9136063" y="6527800"/>
          <p14:tracePt t="244812" x="9136063" y="6769100"/>
          <p14:tracePt t="244828" x="9136063" y="6850063"/>
          <p14:tracePt t="244977" x="9136063" y="6840538"/>
          <p14:tracePt t="244985" x="9082088" y="6653213"/>
          <p14:tracePt t="244994" x="8983663" y="6448425"/>
          <p14:tracePt t="245010" x="8724900" y="5832475"/>
          <p14:tracePt t="245027" x="8412163" y="5116513"/>
          <p14:tracePt t="245044" x="8251825" y="4322763"/>
          <p14:tracePt t="245061" x="7966075" y="3679825"/>
          <p14:tracePt t="245077" x="7456488" y="2901950"/>
          <p14:tracePt t="245094" x="7188200" y="2652713"/>
          <p14:tracePt t="245110" x="6983413" y="2438400"/>
          <p14:tracePt t="245127" x="6875463" y="2330450"/>
          <p14:tracePt t="245144" x="6850063" y="2278063"/>
          <p14:tracePt t="245161" x="6850063" y="2259013"/>
          <p14:tracePt t="245177" x="6840538" y="2259013"/>
          <p14:tracePt t="245211" x="6840538" y="2251075"/>
          <p14:tracePt t="245265" x="6831013" y="2251075"/>
          <p14:tracePt t="245310" x="6823075" y="2251075"/>
          <p14:tracePt t="245319" x="6813550" y="2251075"/>
          <p14:tracePt t="245329" x="6804025" y="2251075"/>
          <p14:tracePt t="245345" x="6769100" y="2251075"/>
          <p14:tracePt t="245362" x="6759575" y="2286000"/>
          <p14:tracePt t="245378" x="6724650" y="2393950"/>
          <p14:tracePt t="245395" x="6661150" y="2509838"/>
          <p14:tracePt t="245411" x="6616700" y="2608263"/>
          <p14:tracePt t="245428" x="6589713" y="2706688"/>
          <p14:tracePt t="245445" x="6564313" y="2803525"/>
          <p14:tracePt t="245462" x="6564313" y="2849563"/>
          <p14:tracePt t="245464" x="6564313" y="2901950"/>
          <p14:tracePt t="245478" x="6564313" y="2973388"/>
          <p14:tracePt t="245495" x="6564313" y="3009900"/>
          <p14:tracePt t="245512" x="6564313" y="3027363"/>
          <p14:tracePt t="245564" x="6564313" y="3036888"/>
          <p14:tracePt t="245570" x="6564313" y="3063875"/>
          <p14:tracePt t="245580" x="6564313" y="3071813"/>
          <p14:tracePt t="245595" x="6564313" y="3116263"/>
          <p14:tracePt t="245612" x="6564313" y="3152775"/>
          <p14:tracePt t="245628" x="6564313" y="3224213"/>
          <p14:tracePt t="245645" x="6564313" y="3295650"/>
          <p14:tracePt t="245662" x="6564313" y="3375025"/>
          <p14:tracePt t="245678" x="6572250" y="3500438"/>
          <p14:tracePt t="245694" x="6572250" y="3554413"/>
          <p14:tracePt t="245711" x="6581775" y="3643313"/>
          <p14:tracePt t="245728" x="6599238" y="3687763"/>
          <p14:tracePt t="245744" x="6608763" y="3778250"/>
          <p14:tracePt t="245761" x="6635750" y="3830638"/>
          <p14:tracePt t="245779" x="6653213" y="3857625"/>
          <p14:tracePt t="245795" x="6680200" y="3876675"/>
          <p14:tracePt t="245812" x="6688138" y="3894138"/>
          <p14:tracePt t="245829" x="6707188" y="3921125"/>
          <p14:tracePt t="245845" x="6732588" y="3956050"/>
          <p14:tracePt t="245861" x="6813550" y="3973513"/>
          <p14:tracePt t="245879" x="6929438" y="4019550"/>
          <p14:tracePt t="245895" x="6983413" y="4019550"/>
          <p14:tracePt t="245912" x="7064375" y="4019550"/>
          <p14:tracePt t="245929" x="7108825" y="4019550"/>
          <p14:tracePt t="245945" x="7153275" y="4027488"/>
          <p14:tracePt t="245962" x="7232650" y="4044950"/>
          <p14:tracePt t="245965" x="7269163" y="4044950"/>
          <p14:tracePt t="245979" x="7350125" y="4037013"/>
          <p14:tracePt t="245995" x="7412038" y="4037013"/>
          <p14:tracePt t="246012" x="7493000" y="4027488"/>
          <p14:tracePt t="246028" x="7510463" y="4027488"/>
          <p14:tracePt t="246045" x="7572375" y="4000500"/>
          <p14:tracePt t="246062" x="7635875" y="4000500"/>
          <p14:tracePt t="246079" x="7670800" y="3973513"/>
          <p14:tracePt t="246095" x="7680325" y="3973513"/>
          <p14:tracePt t="246112" x="7715250" y="3965575"/>
          <p14:tracePt t="246129" x="7724775" y="3948113"/>
          <p14:tracePt t="246145" x="7732713" y="3929063"/>
          <p14:tracePt t="246162" x="7732713" y="3921125"/>
          <p14:tracePt t="246224" x="7742238" y="3921125"/>
          <p14:tracePt t="246248" x="7742238" y="3911600"/>
          <p14:tracePt t="246256" x="7751763" y="3911600"/>
          <p14:tracePt t="246270" x="7751763" y="3894138"/>
          <p14:tracePt t="246279" x="7769225" y="3894138"/>
          <p14:tracePt t="246295" x="7769225" y="3867150"/>
          <p14:tracePt t="246312" x="7786688" y="3849688"/>
          <p14:tracePt t="246328" x="7796213" y="3830638"/>
          <p14:tracePt t="246345" x="7804150" y="3768725"/>
          <p14:tracePt t="246362" x="7850188" y="3714750"/>
          <p14:tracePt t="246379" x="7858125" y="3670300"/>
          <p14:tracePt t="246395" x="7867650" y="3643313"/>
          <p14:tracePt t="246412" x="7875588" y="3616325"/>
          <p14:tracePt t="246429" x="7875588" y="3598863"/>
          <p14:tracePt t="246445" x="7875588" y="3554413"/>
          <p14:tracePt t="246462" x="7894638" y="3517900"/>
          <p14:tracePt t="246465" x="7894638" y="3482975"/>
          <p14:tracePt t="246478" x="7894638" y="3446463"/>
          <p14:tracePt t="246495" x="7894638" y="3438525"/>
          <p14:tracePt t="246512" x="7894638" y="3421063"/>
          <p14:tracePt t="246545" x="7885113" y="3394075"/>
          <p14:tracePt t="246578" x="7875588" y="3384550"/>
          <p14:tracePt t="246595" x="7858125" y="3340100"/>
          <p14:tracePt t="246611" x="7858125" y="3330575"/>
          <p14:tracePt t="246628" x="7858125" y="3322638"/>
          <p14:tracePt t="246661" x="7858125" y="3313113"/>
          <p14:tracePt t="246678" x="7831138" y="3286125"/>
          <p14:tracePt t="246694" x="7813675" y="3278188"/>
          <p14:tracePt t="246711" x="7804150" y="3278188"/>
          <p14:tracePt t="246728" x="7796213" y="3268663"/>
          <p14:tracePt t="246744" x="7742238" y="3241675"/>
          <p14:tracePt t="246761" x="7715250" y="3232150"/>
          <p14:tracePt t="246779" x="7670800" y="3214688"/>
          <p14:tracePt t="246795" x="7626350" y="3187700"/>
          <p14:tracePt t="246812" x="7589838" y="3179763"/>
          <p14:tracePt t="246829" x="7564438" y="3179763"/>
          <p14:tracePt t="246845" x="7537450" y="3152775"/>
          <p14:tracePt t="246862" x="7500938" y="3152775"/>
          <p14:tracePt t="246878" x="7446963" y="3135313"/>
          <p14:tracePt t="246895" x="7421563" y="3125788"/>
          <p14:tracePt t="246912" x="7375525" y="3098800"/>
          <p14:tracePt t="246928" x="7340600" y="3098800"/>
          <p14:tracePt t="246945" x="7323138" y="3089275"/>
          <p14:tracePt t="246962" x="7296150" y="3089275"/>
          <p14:tracePt t="246964" x="7278688" y="3081338"/>
          <p14:tracePt t="246979" x="7269163" y="3071813"/>
          <p14:tracePt t="246995" x="7251700" y="3071813"/>
          <p14:tracePt t="247012" x="7242175" y="3071813"/>
          <p14:tracePt t="247057" x="7232650" y="3071813"/>
          <p14:tracePt t="247063" x="7224713" y="3071813"/>
          <p14:tracePt t="247087" x="7215188" y="3071813"/>
          <p14:tracePt t="247102" x="7188200" y="3054350"/>
          <p14:tracePt t="247112" x="7180263" y="3054350"/>
          <p14:tracePt t="247129" x="7153275" y="3044825"/>
          <p14:tracePt t="247145" x="7126288" y="3044825"/>
          <p14:tracePt t="247162" x="7108825" y="3036888"/>
          <p14:tracePt t="247179" x="7054850" y="3027363"/>
          <p14:tracePt t="247196" x="6973888" y="3027363"/>
          <p14:tracePt t="247212" x="6921500" y="3027363"/>
          <p14:tracePt t="247229" x="6840538" y="3009900"/>
          <p14:tracePt t="247245" x="6778625" y="3009900"/>
          <p14:tracePt t="247262" x="6697663" y="3000375"/>
          <p14:tracePt t="247279" x="6616700" y="2982913"/>
          <p14:tracePt t="247295" x="6581775" y="2982913"/>
          <p14:tracePt t="247312" x="6554788" y="2982913"/>
          <p14:tracePt t="247329" x="6527800" y="2992438"/>
          <p14:tracePt t="247346" x="6500813" y="2992438"/>
          <p14:tracePt t="247362" x="6465888" y="3000375"/>
          <p14:tracePt t="247378" x="6446838" y="3000375"/>
          <p14:tracePt t="247394" x="6438900" y="3000375"/>
          <p14:tracePt t="247411" x="6429375" y="3009900"/>
          <p14:tracePt t="247428" x="6402388" y="3009900"/>
          <p14:tracePt t="247461" x="6394450" y="3017838"/>
          <p14:tracePt t="247478" x="6375400" y="3063875"/>
          <p14:tracePt t="247494" x="6367463" y="3108325"/>
          <p14:tracePt t="247511" x="6340475" y="3143250"/>
          <p14:tracePt t="247528" x="6330950" y="3179763"/>
          <p14:tracePt t="247545" x="6323013" y="3197225"/>
          <p14:tracePt t="247562" x="6296025" y="3214688"/>
          <p14:tracePt t="247578" x="6286500" y="3251200"/>
          <p14:tracePt t="247595" x="6278563" y="3286125"/>
          <p14:tracePt t="247611" x="6269038" y="3330575"/>
          <p14:tracePt t="247628" x="6242050" y="3357563"/>
          <p14:tracePt t="247645" x="6242050" y="3394075"/>
          <p14:tracePt t="247662" x="6242050" y="3421063"/>
          <p14:tracePt t="247678" x="6242050" y="3446463"/>
          <p14:tracePt t="247695" x="6242050" y="3455988"/>
          <p14:tracePt t="247711" x="6242050" y="3517900"/>
          <p14:tracePt t="247728" x="6242050" y="3544888"/>
          <p14:tracePt t="247745" x="6242050" y="3581400"/>
          <p14:tracePt t="247762" x="6242050" y="3608388"/>
          <p14:tracePt t="247778" x="6242050" y="3625850"/>
          <p14:tracePt t="247795" x="6242050" y="3662363"/>
          <p14:tracePt t="247811" x="6242050" y="3697288"/>
          <p14:tracePt t="247828" x="6242050" y="3724275"/>
          <p14:tracePt t="247844" x="6259513" y="3751263"/>
          <p14:tracePt t="247861" x="6269038" y="3778250"/>
          <p14:tracePt t="247878" x="6269038" y="3795713"/>
          <p14:tracePt t="247894" x="6278563" y="3813175"/>
          <p14:tracePt t="247911" x="6278563" y="3830638"/>
          <p14:tracePt t="247928" x="6286500" y="3830638"/>
          <p14:tracePt t="247944" x="6286500" y="3849688"/>
          <p14:tracePt t="247961" x="6296025" y="3857625"/>
          <p14:tracePt t="247979" x="6303963" y="3867150"/>
          <p14:tracePt t="247995" x="6313488" y="3876675"/>
          <p14:tracePt t="248012" x="6330950" y="3911600"/>
          <p14:tracePt t="248029" x="6357938" y="3929063"/>
          <p14:tracePt t="248045" x="6421438" y="3929063"/>
          <p14:tracePt t="248062" x="6429375" y="3948113"/>
          <p14:tracePt t="248079" x="6456363" y="3956050"/>
          <p14:tracePt t="248112" x="6473825" y="3956050"/>
          <p14:tracePt t="248150" x="6483350" y="3956050"/>
          <p14:tracePt t="248194" x="6492875" y="3956050"/>
          <p14:tracePt t="248241" x="6500813" y="3956050"/>
          <p14:tracePt t="248257" x="6518275" y="3956050"/>
          <p14:tracePt t="248264" x="6527800" y="3956050"/>
          <p14:tracePt t="248279" x="6554788" y="3956050"/>
          <p14:tracePt t="248295" x="6589713" y="3956050"/>
          <p14:tracePt t="248311" x="6599238" y="3956050"/>
          <p14:tracePt t="248328" x="6608763" y="3965575"/>
          <p14:tracePt t="248344" x="6643688" y="3965575"/>
          <p14:tracePt t="248362" x="6670675" y="3965575"/>
          <p14:tracePt t="248379" x="6688138" y="3965575"/>
          <p14:tracePt t="248394" x="6715125" y="3965575"/>
          <p14:tracePt t="248411" x="6742113" y="3965575"/>
          <p14:tracePt t="248428" x="6751638" y="3965575"/>
          <p14:tracePt t="248445" x="6759575" y="3965575"/>
          <p14:tracePt t="248462" x="6786563" y="3973513"/>
          <p14:tracePt t="248479" x="6796088" y="3983038"/>
          <p14:tracePt t="248494" x="6804025" y="3983038"/>
          <p14:tracePt t="248511" x="6813550" y="3983038"/>
          <p14:tracePt t="248528" x="6823075" y="3992563"/>
          <p14:tracePt t="248544" x="6840538" y="4000500"/>
          <p14:tracePt t="248578" x="6867525" y="4000500"/>
          <p14:tracePt t="248641" x="6875463" y="4000500"/>
          <p14:tracePt t="248663" x="6894513" y="4000500"/>
          <p14:tracePt t="248671" x="6921500" y="4000500"/>
          <p14:tracePt t="248680" x="6929438" y="4000500"/>
          <p14:tracePt t="248695" x="6938963" y="4000500"/>
          <p14:tracePt t="248712" x="6946900" y="4000500"/>
          <p14:tracePt t="248729" x="6973888" y="4019550"/>
          <p14:tracePt t="248745" x="6983413" y="4019550"/>
          <p14:tracePt t="248764" x="7054850" y="4027488"/>
          <p14:tracePt t="248779" x="7081838" y="4027488"/>
          <p14:tracePt t="248796" x="7089775" y="4027488"/>
          <p14:tracePt t="248812" x="7116763" y="4027488"/>
          <p14:tracePt t="248829" x="7126288" y="4027488"/>
          <p14:tracePt t="248846" x="7135813" y="4027488"/>
          <p14:tracePt t="248861" x="7143750" y="4027488"/>
          <p14:tracePt t="248878" x="7153275" y="4027488"/>
          <p14:tracePt t="248902" x="7161213" y="4027488"/>
          <p14:tracePt t="248932" x="7170738" y="4027488"/>
          <p14:tracePt t="248940" x="7180263" y="4027488"/>
          <p14:tracePt t="248948" x="7207250" y="4019550"/>
          <p14:tracePt t="248963" x="7215188" y="4019550"/>
          <p14:tracePt t="248978" x="7251700" y="4000500"/>
          <p14:tracePt t="248995" x="7296150" y="4000500"/>
          <p14:tracePt t="249011" x="7323138" y="3992563"/>
          <p14:tracePt t="249028" x="7350125" y="3983038"/>
          <p14:tracePt t="249044" x="7367588" y="3973513"/>
          <p14:tracePt t="249061" x="7402513" y="3973513"/>
          <p14:tracePt t="249078" x="7456488" y="3965575"/>
          <p14:tracePt t="249096" x="7510463" y="3948113"/>
          <p14:tracePt t="249112" x="7537450" y="3929063"/>
          <p14:tracePt t="249129" x="7554913" y="3902075"/>
          <p14:tracePt t="249145" x="7564438" y="3894138"/>
          <p14:tracePt t="249162" x="7572375" y="3884613"/>
          <p14:tracePt t="249179" x="7589838" y="3876675"/>
          <p14:tracePt t="249212" x="7608888" y="3876675"/>
          <p14:tracePt t="249241" x="7616825" y="3876675"/>
          <p14:tracePt t="249249" x="7616825" y="3867150"/>
          <p14:tracePt t="249271" x="7626350" y="3857625"/>
          <p14:tracePt t="249288" x="7635875" y="3849688"/>
          <p14:tracePt t="249296" x="7635875" y="3830638"/>
          <p14:tracePt t="249312" x="7643813" y="3830638"/>
          <p14:tracePt t="249329" x="7643813" y="3822700"/>
          <p14:tracePt t="249349" x="7661275" y="3822700"/>
          <p14:tracePt t="249362" x="7661275" y="3813175"/>
          <p14:tracePt t="249379" x="7670800" y="3805238"/>
          <p14:tracePt t="249396" x="7670800" y="3778250"/>
          <p14:tracePt t="249412" x="7680325" y="3759200"/>
          <p14:tracePt t="249429" x="7688263" y="3741738"/>
          <p14:tracePt t="249445" x="7697788" y="3724275"/>
          <p14:tracePt t="249463" x="7697788" y="3706813"/>
          <p14:tracePt t="249479" x="7707313" y="3687763"/>
          <p14:tracePt t="249496" x="7715250" y="3679825"/>
          <p14:tracePt t="249512" x="7715250" y="3662363"/>
          <p14:tracePt t="249528" x="7715250" y="3652838"/>
          <p14:tracePt t="249545" x="7715250" y="3616325"/>
          <p14:tracePt t="249563" x="7724775" y="3571875"/>
          <p14:tracePt t="249578" x="7724775" y="3544888"/>
          <p14:tracePt t="249595" x="7742238" y="3500438"/>
          <p14:tracePt t="249612" x="7751763" y="3482975"/>
          <p14:tracePt t="249628" x="7751763" y="3455988"/>
          <p14:tracePt t="249645" x="7759700" y="3411538"/>
          <p14:tracePt t="249663" x="7778750" y="3340100"/>
          <p14:tracePt t="249678" x="7778750" y="3295650"/>
          <p14:tracePt t="249695" x="7778750" y="3278188"/>
          <p14:tracePt t="249712" x="7778750" y="3251200"/>
          <p14:tracePt t="249728" x="7778750" y="3232150"/>
          <p14:tracePt t="249745" x="7778750" y="3224213"/>
          <p14:tracePt t="249809" x="7759700" y="3214688"/>
          <p14:tracePt t="249816" x="7751763" y="3206750"/>
          <p14:tracePt t="249828" x="7742238" y="3206750"/>
          <p14:tracePt t="249845" x="7732713" y="3187700"/>
          <p14:tracePt t="259443" x="7724775" y="3206750"/>
          <p14:tracePt t="259451" x="7670800" y="3303588"/>
          <p14:tracePt t="259464" x="7635875" y="3349625"/>
          <p14:tracePt t="259481" x="7367588" y="3616325"/>
          <p14:tracePt t="259497" x="7116763" y="3857625"/>
          <p14:tracePt t="259514" x="6831013" y="4152900"/>
          <p14:tracePt t="259530" x="6626225" y="4330700"/>
          <p14:tracePt t="259547" x="6500813" y="4483100"/>
          <p14:tracePt t="259565" x="6465888" y="4500563"/>
          <p14:tracePt t="259656" x="6465888" y="4483100"/>
          <p14:tracePt t="259664" x="6473825" y="4367213"/>
          <p14:tracePt t="259672" x="6473825" y="4152900"/>
          <p14:tracePt t="259680" x="6473825" y="4054475"/>
          <p14:tracePt t="259696" x="6483350" y="3857625"/>
          <p14:tracePt t="259712" x="6500813" y="3687763"/>
          <p14:tracePt t="259729" x="6500813" y="3554413"/>
          <p14:tracePt t="259745" x="6545263" y="3438525"/>
          <p14:tracePt t="259762" x="6572250" y="3286125"/>
          <p14:tracePt t="259779" x="6626225" y="3135313"/>
          <p14:tracePt t="259781" x="6635750" y="3027363"/>
          <p14:tracePt t="259796" x="6688138" y="2830513"/>
          <p14:tracePt t="259812" x="6688138" y="2652713"/>
          <p14:tracePt t="259829" x="6688138" y="2581275"/>
          <p14:tracePt t="259845" x="6688138" y="2544763"/>
          <p14:tracePt t="259943" x="6697663" y="2625725"/>
          <p14:tracePt t="259951" x="6697663" y="2768600"/>
          <p14:tracePt t="259966" x="6724650" y="3108325"/>
          <p14:tracePt t="259981" x="6759575" y="3608388"/>
          <p14:tracePt t="259997" x="6796088" y="4010025"/>
          <p14:tracePt t="260013" x="6840538" y="4349750"/>
          <p14:tracePt t="260030" x="6902450" y="4537075"/>
          <p14:tracePt t="260047" x="6911975" y="4554538"/>
          <p14:tracePt t="260065" x="6956425" y="4581525"/>
          <p14:tracePt t="260081" x="6973888" y="4564063"/>
          <p14:tracePt t="260097" x="7000875" y="4429125"/>
          <p14:tracePt t="260113" x="7045325" y="4143375"/>
          <p14:tracePt t="260130" x="7045325" y="3643313"/>
          <p14:tracePt t="260147" x="7064375" y="3152775"/>
          <p14:tracePt t="260165" x="7099300" y="2625725"/>
          <p14:tracePt t="260181" x="7099300" y="2446338"/>
          <p14:tracePt t="260197" x="7153275" y="2349500"/>
          <p14:tracePt t="260214" x="7170738" y="2312988"/>
          <p14:tracePt t="260230" x="7170738" y="2303463"/>
          <p14:tracePt t="260297" x="7170738" y="2401888"/>
          <p14:tracePt t="260305" x="7170738" y="2500313"/>
          <p14:tracePt t="260314" x="7188200" y="2670175"/>
          <p14:tracePt t="260330" x="7207250" y="2911475"/>
          <p14:tracePt t="260347" x="7232650" y="3009900"/>
          <p14:tracePt t="260365" x="7232650" y="3044825"/>
          <p14:tracePt t="260443" x="7242175" y="3036888"/>
          <p14:tracePt t="260451" x="7259638" y="2965450"/>
          <p14:tracePt t="260465" x="7313613" y="2714625"/>
          <p14:tracePt t="260481" x="7350125" y="2492375"/>
          <p14:tracePt t="260497" x="7358063" y="2339975"/>
          <p14:tracePt t="260513" x="7385050" y="2312988"/>
          <p14:tracePt t="260557" x="7385050" y="2322513"/>
          <p14:tracePt t="260565" x="7421563" y="2455863"/>
          <p14:tracePt t="260581" x="7439025" y="2795588"/>
          <p14:tracePt t="260597" x="7456488" y="3081338"/>
          <p14:tracePt t="260613" x="7456488" y="3394075"/>
          <p14:tracePt t="260630" x="7456488" y="3635375"/>
          <p14:tracePt t="260647" x="7456488" y="3759200"/>
          <p14:tracePt t="260665" x="7456488" y="3876675"/>
          <p14:tracePt t="260681" x="7456488" y="3902075"/>
          <p14:tracePt t="260697" x="7456488" y="3921125"/>
          <p14:tracePt t="260714" x="7456488" y="3948113"/>
          <p14:tracePt t="260730" x="7456488" y="3956050"/>
          <p14:tracePt t="260747" x="7456488" y="3965575"/>
          <p14:tracePt t="260789" x="7456488" y="3983038"/>
          <p14:tracePt t="260805" x="7439025" y="3992563"/>
          <p14:tracePt t="260811" x="7429500" y="3992563"/>
          <p14:tracePt t="260819" x="7429500" y="4000500"/>
          <p14:tracePt t="260831" x="7421563" y="4000500"/>
          <p14:tracePt t="260847" x="7402513" y="4000500"/>
          <p14:tracePt t="260865" x="7385050" y="4000500"/>
          <p14:tracePt t="260881" x="7340600" y="4010025"/>
          <p14:tracePt t="260897" x="7259638" y="4010025"/>
          <p14:tracePt t="260913" x="7215188" y="4010025"/>
          <p14:tracePt t="260930" x="7161213" y="3983038"/>
          <p14:tracePt t="260947" x="7126288" y="3948113"/>
          <p14:tracePt t="260965" x="7054850" y="3921125"/>
          <p14:tracePt t="260980" x="7045325" y="3921125"/>
          <p14:tracePt t="260997" x="7037388" y="3902075"/>
          <p14:tracePt t="261014" x="7027863" y="3902075"/>
          <p14:tracePt t="261047" x="6992938" y="3902075"/>
          <p14:tracePt t="261065" x="6973888" y="3902075"/>
          <p14:tracePt t="261081" x="6938963" y="3884613"/>
          <p14:tracePt t="261097" x="6929438" y="3884613"/>
          <p14:tracePt t="261114" x="6921500" y="3884613"/>
          <p14:tracePt t="261130" x="6911975" y="3884613"/>
          <p14:tracePt t="261147" x="6902450" y="3884613"/>
          <p14:tracePt t="261165" x="6858000" y="3884613"/>
          <p14:tracePt t="261181" x="6840538" y="3884613"/>
          <p14:tracePt t="261197" x="6823075" y="3884613"/>
          <p14:tracePt t="261214" x="6813550" y="3884613"/>
          <p14:tracePt t="261230" x="6804025" y="3884613"/>
          <p14:tracePt t="261247" x="6786563" y="3884613"/>
          <p14:tracePt t="261265" x="6742113" y="3867150"/>
          <p14:tracePt t="261281" x="6670675" y="3830638"/>
          <p14:tracePt t="261297" x="6608763" y="3805238"/>
          <p14:tracePt t="261314" x="6545263" y="3768725"/>
          <p14:tracePt t="261331" x="6518275" y="3724275"/>
          <p14:tracePt t="261347" x="6510338" y="3714750"/>
          <p14:tracePt t="261365" x="6500813" y="3643313"/>
          <p14:tracePt t="261381" x="6500813" y="3554413"/>
          <p14:tracePt t="261397" x="6500813" y="3438525"/>
          <p14:tracePt t="261414" x="6518275" y="3349625"/>
          <p14:tracePt t="261430" x="6518275" y="3303588"/>
          <p14:tracePt t="261447" x="6527800" y="3295650"/>
          <p14:tracePt t="261489" x="6527800" y="3286125"/>
          <p14:tracePt t="261498" x="6545263" y="3268663"/>
          <p14:tracePt t="261514" x="6564313" y="3259138"/>
          <p14:tracePt t="261530" x="6572250" y="3259138"/>
          <p14:tracePt t="261547" x="6589713" y="3251200"/>
          <p14:tracePt t="261565" x="6616700" y="3241675"/>
          <p14:tracePt t="261581" x="6661150" y="3241675"/>
          <p14:tracePt t="261597" x="6715125" y="3232150"/>
          <p14:tracePt t="261614" x="6732588" y="3214688"/>
          <p14:tracePt t="261630" x="6804025" y="3214688"/>
          <p14:tracePt t="261647" x="6884988" y="3206750"/>
          <p14:tracePt t="261665" x="7000875" y="3214688"/>
          <p14:tracePt t="261681" x="7027863" y="3214688"/>
          <p14:tracePt t="261697" x="7064375" y="3214688"/>
          <p14:tracePt t="261714" x="7089775" y="3206750"/>
          <p14:tracePt t="261731" x="7135813" y="3206750"/>
          <p14:tracePt t="261747" x="7197725" y="3214688"/>
          <p14:tracePt t="261763" x="7278688" y="3224213"/>
          <p14:tracePt t="261781" x="7412038" y="3251200"/>
          <p14:tracePt t="261797" x="7500938" y="3251200"/>
          <p14:tracePt t="261813" x="7581900" y="3251200"/>
          <p14:tracePt t="261830" x="7626350" y="3268663"/>
          <p14:tracePt t="261846" x="7661275" y="3268663"/>
          <p14:tracePt t="261863" x="7697788" y="3278188"/>
          <p14:tracePt t="261879" x="7724775" y="3286125"/>
          <p14:tracePt t="261896" x="7732713" y="3295650"/>
          <p14:tracePt t="261930" x="7759700" y="3322638"/>
          <p14:tracePt t="261946" x="7778750" y="3349625"/>
          <p14:tracePt t="261963" x="7804150" y="3411538"/>
          <p14:tracePt t="261981" x="7840663" y="3482975"/>
          <p14:tracePt t="261997" x="7858125" y="3517900"/>
          <p14:tracePt t="262013" x="7875588" y="3536950"/>
          <p14:tracePt t="262030" x="7875588" y="3598863"/>
          <p14:tracePt t="262046" x="7875588" y="3662363"/>
          <p14:tracePt t="262063" x="7867650" y="3724275"/>
          <p14:tracePt t="262080" x="7858125" y="3805238"/>
          <p14:tracePt t="262096" x="7840663" y="3830638"/>
          <p14:tracePt t="262113" x="7813675" y="3840163"/>
          <p14:tracePt t="262130" x="7786688" y="3849688"/>
          <p14:tracePt t="262146" x="7778750" y="3857625"/>
          <p14:tracePt t="262163" x="7759700" y="3876675"/>
          <p14:tracePt t="262180" x="7732713" y="3876675"/>
          <p14:tracePt t="262196" x="7715250" y="3876675"/>
          <p14:tracePt t="262213" x="7670800" y="3876675"/>
          <p14:tracePt t="262230" x="7589838" y="3876675"/>
          <p14:tracePt t="262246" x="7537450" y="3876675"/>
          <p14:tracePt t="262263" x="7473950" y="3867150"/>
          <p14:tracePt t="262281" x="7358063" y="3840163"/>
          <p14:tracePt t="262297" x="7278688" y="3822700"/>
          <p14:tracePt t="262313" x="7232650" y="3813175"/>
          <p14:tracePt t="262330" x="7170738" y="3813175"/>
          <p14:tracePt t="262346" x="7108825" y="3805238"/>
          <p14:tracePt t="262363" x="7072313" y="3805238"/>
          <p14:tracePt t="262411" x="7081838" y="3805238"/>
          <p14:tracePt t="262419" x="7116763" y="3805238"/>
          <p14:tracePt t="262430" x="7153275" y="3805238"/>
          <p14:tracePt t="262446" x="7215188" y="3805238"/>
          <p14:tracePt t="262463" x="7278688" y="3805238"/>
          <p14:tracePt t="262480" x="7286625" y="3805238"/>
          <p14:tracePt t="262543" x="7269163" y="3805238"/>
          <p14:tracePt t="262551" x="7215188" y="3805238"/>
          <p14:tracePt t="262563" x="7143750" y="3805238"/>
          <p14:tracePt t="262581" x="6875463" y="3822700"/>
          <p14:tracePt t="262597" x="6751638" y="3822700"/>
          <p14:tracePt t="262614" x="6732588" y="3822700"/>
          <p14:tracePt t="262630" x="6724650" y="3822700"/>
          <p14:tracePt t="262673" x="6724650" y="3813175"/>
          <p14:tracePt t="262682" x="6778625" y="3778250"/>
          <p14:tracePt t="262697" x="6840538" y="3759200"/>
          <p14:tracePt t="262714" x="6992938" y="3714750"/>
          <p14:tracePt t="262731" x="7153275" y="3662363"/>
          <p14:tracePt t="262747" x="7251700" y="3635375"/>
          <p14:tracePt t="262765" x="7323138" y="3625850"/>
          <p14:tracePt t="262797" x="7296150" y="3635375"/>
          <p14:tracePt t="262814" x="7215188" y="3679825"/>
          <p14:tracePt t="262831" x="6983413" y="3724275"/>
          <p14:tracePt t="262847" x="6732588" y="3724275"/>
          <p14:tracePt t="262864" x="6500813" y="3724275"/>
          <p14:tracePt t="262880" x="6421438" y="3724275"/>
          <p14:tracePt t="262936" x="6518275" y="3706813"/>
          <p14:tracePt t="262944" x="6732588" y="3706813"/>
          <p14:tracePt t="262950" x="6884988" y="3687763"/>
          <p14:tracePt t="262966" x="7197725" y="3670300"/>
          <p14:tracePt t="262982" x="7375525" y="3616325"/>
          <p14:tracePt t="262997" x="7394575" y="3616325"/>
          <p14:tracePt t="263031" x="7367588" y="3616325"/>
          <p14:tracePt t="263047" x="7161213" y="3697288"/>
          <p14:tracePt t="263064" x="6867525" y="3751263"/>
          <p14:tracePt t="263082" x="6554788" y="3768725"/>
          <p14:tracePt t="263097" x="6492875" y="3768725"/>
          <p14:tracePt t="263130" x="6599238" y="3662363"/>
          <p14:tracePt t="263147" x="6858000" y="3536950"/>
          <p14:tracePt t="263164" x="7402513" y="3322638"/>
          <p14:tracePt t="263181" x="7707313" y="3170238"/>
          <p14:tracePt t="263197" x="7823200" y="3125788"/>
          <p14:tracePt t="263214" x="7831138" y="3116263"/>
          <p14:tracePt t="263230" x="7769225" y="3116263"/>
          <p14:tracePt t="263247" x="7537450" y="3125788"/>
          <p14:tracePt t="263265" x="7143750" y="3197225"/>
          <p14:tracePt t="263282" x="6965950" y="3241675"/>
          <p14:tracePt t="263297" x="6902450" y="3259138"/>
          <p14:tracePt t="263331" x="6921500" y="3241675"/>
          <p14:tracePt t="263347" x="6992938" y="3179763"/>
          <p14:tracePt t="263365" x="7054850" y="3125788"/>
          <p14:tracePt t="263381" x="7064375" y="3125788"/>
          <p14:tracePt t="273823" x="7072313" y="3125788"/>
          <p14:tracePt t="273832" x="7081838" y="3143250"/>
          <p14:tracePt t="273837" x="7108825" y="3170238"/>
          <p14:tracePt t="273849" x="7126288" y="3224213"/>
          <p14:tracePt t="273865" x="7126288" y="3295650"/>
          <p14:tracePt t="273881" x="7108825" y="3349625"/>
          <p14:tracePt t="273899" x="7037388" y="3500438"/>
          <p14:tracePt t="273915" x="7000875" y="3679825"/>
          <p14:tracePt t="273931" x="6973888" y="3830638"/>
          <p14:tracePt t="273948" x="6956425" y="3911600"/>
          <p14:tracePt t="273964" x="6946900" y="3965575"/>
          <p14:tracePt t="273981" x="6929438" y="4010025"/>
          <p14:tracePt t="273983" x="6902450" y="4037013"/>
          <p14:tracePt t="273999" x="6867525" y="4081463"/>
          <p14:tracePt t="274015" x="6786563" y="4135438"/>
          <p14:tracePt t="274031" x="6732588" y="4187825"/>
          <p14:tracePt t="274048" x="6707188" y="4197350"/>
          <p14:tracePt t="274064" x="6697663" y="4206875"/>
          <p14:tracePt t="274081" x="6697663" y="4224338"/>
          <p14:tracePt t="274155" x="6769100" y="4224338"/>
          <p14:tracePt t="274161" x="6867525" y="4224338"/>
          <p14:tracePt t="274170" x="6921500" y="4224338"/>
          <p14:tracePt t="274182" x="6973888" y="4224338"/>
          <p14:tracePt t="274199" x="7089775" y="4206875"/>
          <p14:tracePt t="274216" x="7170738" y="4162425"/>
          <p14:tracePt t="274232" x="7207250" y="4162425"/>
          <p14:tracePt t="274248" x="7224713" y="4162425"/>
          <p14:tracePt t="274323" x="7207250" y="4162425"/>
          <p14:tracePt t="274332" x="7188200" y="4162425"/>
          <p14:tracePt t="274338" x="7161213" y="4162425"/>
          <p14:tracePt t="274349" x="7153275" y="4162425"/>
          <p14:tracePt t="274364" x="7135813" y="4162425"/>
          <p14:tracePt t="274381" x="7126288" y="4162425"/>
          <p14:tracePt t="274400" x="7099300" y="41433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869" y="4217248"/>
            <a:ext cx="2425827" cy="170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9: Physics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latin typeface="Neo Sans Intel" pitchFamily="34" charset="0"/>
                <a:cs typeface="Arial" pitchFamily="34" charset="0"/>
              </a:rPr>
              <a:t>Low level physics effects: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material structure, diffusion of electrons, semiconductors, etc.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465839" y="1828123"/>
            <a:ext cx="3655859" cy="375391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869" y="1773014"/>
            <a:ext cx="3150498" cy="212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558" y="1553274"/>
            <a:ext cx="1861917" cy="1847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595" y="3793060"/>
            <a:ext cx="2654201" cy="230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8136" y="3630108"/>
            <a:ext cx="2036333" cy="1418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0" name="Audio 2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4046795"/>
      </p:ext>
    </p:extLst>
  </p:cSld>
  <p:clrMapOvr>
    <a:masterClrMapping/>
  </p:clrMapOvr>
  <p:transition advTm="1810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7" grpId="0" build="p"/>
      <p:bldP spid="29" grpId="0" animBg="1"/>
    </p:bldLst>
  </p:timing>
  <p:extLst>
    <p:ext uri="{3A86A75C-4F4B-4683-9AE1-C65F6400EC91}">
      <p14:laserTraceLst xmlns:p14="http://schemas.microsoft.com/office/powerpoint/2010/main">
        <p14:tracePtLst>
          <p14:tracePt t="74683" x="7089775" y="4143375"/>
          <p14:tracePt t="74698" x="7180263" y="4143375"/>
          <p14:tracePt t="74706" x="7259638" y="4179888"/>
          <p14:tracePt t="74713" x="7286625" y="4179888"/>
          <p14:tracePt t="74724" x="7286625" y="4187825"/>
          <p14:tracePt t="74797" x="7286625" y="4224338"/>
          <p14:tracePt t="74806" x="7224713" y="4340225"/>
          <p14:tracePt t="74813" x="7188200" y="4465638"/>
          <p14:tracePt t="74824" x="7143750" y="4545013"/>
          <p14:tracePt t="74841" x="7072313" y="4706938"/>
          <p14:tracePt t="74859" x="6965950" y="4929188"/>
          <p14:tracePt t="74875" x="6858000" y="5162550"/>
          <p14:tracePt t="74891" x="6778625" y="5295900"/>
          <p14:tracePt t="74908" x="6635750" y="5421313"/>
          <p14:tracePt t="74924" x="6456363" y="5599113"/>
          <p14:tracePt t="74941" x="6153150" y="5751513"/>
          <p14:tracePt t="74943" x="6010275" y="5786438"/>
          <p14:tracePt t="74958" x="5795963" y="5822950"/>
          <p14:tracePt t="74975" x="5278438" y="5938838"/>
          <p14:tracePt t="74991" x="4848225" y="5956300"/>
          <p14:tracePt t="75008" x="4465638" y="5975350"/>
          <p14:tracePt t="75024" x="4062413" y="5975350"/>
          <p14:tracePt t="75041" x="3705225" y="5948363"/>
          <p14:tracePt t="75059" x="3232150" y="5948363"/>
          <p14:tracePt t="75075" x="3062288" y="5948363"/>
          <p14:tracePt t="75091" x="2919413" y="5903913"/>
          <p14:tracePt t="75108" x="2776538" y="5903913"/>
          <p14:tracePt t="75124" x="2697163" y="5903913"/>
          <p14:tracePt t="75141" x="2589213" y="5911850"/>
          <p14:tracePt t="75158" x="2482850" y="5929313"/>
          <p14:tracePt t="75174" x="2286000" y="5992813"/>
          <p14:tracePt t="75191" x="2009775" y="6064250"/>
          <p14:tracePt t="75208" x="1874838" y="6091238"/>
          <p14:tracePt t="75224" x="1679575" y="6126163"/>
          <p14:tracePt t="75241" x="1536700" y="6126163"/>
          <p14:tracePt t="75258" x="1446213" y="6118225"/>
          <p14:tracePt t="75274" x="1339850" y="6081713"/>
          <p14:tracePt t="75291" x="1303338" y="6072188"/>
          <p14:tracePt t="75309" x="1285875" y="6072188"/>
          <p14:tracePt t="75325" x="1285875" y="6064250"/>
          <p14:tracePt t="75351" x="1276350" y="6064250"/>
          <p14:tracePt t="75460" x="1276350" y="6054725"/>
          <p14:tracePt t="75467" x="1276350" y="6037263"/>
          <p14:tracePt t="75475" x="1330325" y="6000750"/>
          <p14:tracePt t="75491" x="1411288" y="5948363"/>
          <p14:tracePt t="75508" x="1581150" y="5867400"/>
          <p14:tracePt t="75524" x="1724025" y="5805488"/>
          <p14:tracePt t="75541" x="1911350" y="5761038"/>
          <p14:tracePt t="75559" x="2071688" y="5697538"/>
          <p14:tracePt t="75574" x="2089150" y="5670550"/>
          <p14:tracePt t="75591" x="2152650" y="5662613"/>
          <p14:tracePt t="75608" x="2170113" y="5653088"/>
          <p14:tracePt t="75721" x="2160588" y="5653088"/>
          <p14:tracePt t="75730" x="2152650" y="5653088"/>
          <p14:tracePt t="75741" x="2143125" y="5643563"/>
          <p14:tracePt t="75757" x="2089150" y="5618163"/>
          <p14:tracePt t="75776" x="2044700" y="5618163"/>
          <p14:tracePt t="75791" x="1973263" y="5618163"/>
          <p14:tracePt t="75809" x="1911350" y="5599113"/>
          <p14:tracePt t="75825" x="1884363" y="5599113"/>
          <p14:tracePt t="75905" x="1884363" y="5591175"/>
          <p14:tracePt t="75913" x="1919288" y="5581650"/>
          <p14:tracePt t="75925" x="1955800" y="5581650"/>
          <p14:tracePt t="75941" x="2071688" y="5564188"/>
          <p14:tracePt t="75944" x="2125663" y="5564188"/>
          <p14:tracePt t="75959" x="2214563" y="5564188"/>
          <p14:tracePt t="75974" x="2303463" y="5564188"/>
          <p14:tracePt t="75991" x="2322513" y="5564188"/>
          <p14:tracePt t="86500" x="2339975" y="5564188"/>
          <p14:tracePt t="86505" x="2347913" y="5591175"/>
          <p14:tracePt t="86514" x="2347913" y="5608638"/>
          <p14:tracePt t="86526" x="2347913" y="5626100"/>
          <p14:tracePt t="86542" x="2347913" y="5643563"/>
          <p14:tracePt t="86559" x="2347913" y="5653088"/>
          <p14:tracePt t="86613" x="2347913" y="5662613"/>
          <p14:tracePt t="86629" x="2347913" y="5670550"/>
          <p14:tracePt t="86637" x="2347913" y="5680075"/>
          <p14:tracePt t="86646" x="2347913" y="5697538"/>
          <p14:tracePt t="86660" x="2357438" y="5724525"/>
          <p14:tracePt t="86676" x="2357438" y="5751513"/>
          <p14:tracePt t="86693" x="2357438" y="5768975"/>
          <p14:tracePt t="86709" x="2357438" y="5795963"/>
          <p14:tracePt t="86726" x="2357438" y="5813425"/>
          <p14:tracePt t="86742" x="2357438" y="5822950"/>
          <p14:tracePt t="86759" x="2366963" y="5840413"/>
          <p14:tracePt t="86775" x="2366963" y="5849938"/>
          <p14:tracePt t="86793" x="2366963" y="5867400"/>
          <p14:tracePt t="86809" x="2366963" y="5903913"/>
          <p14:tracePt t="86826" x="2366963" y="5938838"/>
          <p14:tracePt t="86843" x="2366963" y="5965825"/>
          <p14:tracePt t="86860" x="2366963" y="5975350"/>
          <p14:tracePt t="86893" x="2366963" y="5992813"/>
          <p14:tracePt t="87522" x="2374900" y="5992813"/>
          <p14:tracePt t="87538" x="2384425" y="5992813"/>
          <p14:tracePt t="87554" x="2401888" y="5992813"/>
          <p14:tracePt t="87561" x="2411413" y="5992813"/>
          <p14:tracePt t="87576" x="2428875" y="5992813"/>
          <p14:tracePt t="87593" x="2446338" y="5992813"/>
          <p14:tracePt t="87914" x="2455863" y="5992813"/>
          <p14:tracePt t="87938" x="2455863" y="5983288"/>
          <p14:tracePt t="88892" x="2473325" y="5983288"/>
          <p14:tracePt t="89946" x="2473325" y="5975350"/>
          <p14:tracePt t="89952" x="2482850" y="5975350"/>
          <p14:tracePt t="89961" x="2490788" y="5975350"/>
          <p14:tracePt t="90014" x="2500313" y="5975350"/>
          <p14:tracePt t="90030" x="2500313" y="5965825"/>
          <p14:tracePt t="90046" x="2509838" y="5965825"/>
          <p14:tracePt t="90160" x="2517775" y="5965825"/>
          <p14:tracePt t="90546" x="2527300" y="5965825"/>
          <p14:tracePt t="90584" x="2544763" y="5965825"/>
          <p14:tracePt t="90597" x="2544763" y="5956300"/>
          <p14:tracePt t="90748" x="2554288" y="5956300"/>
          <p14:tracePt t="91614" x="2536825" y="5956300"/>
          <p14:tracePt t="91630" x="2527300" y="5956300"/>
          <p14:tracePt t="91638" x="2517775" y="5956300"/>
          <p14:tracePt t="91654" x="2509838" y="5956300"/>
          <p14:tracePt t="91661" x="2500313" y="5956300"/>
          <p14:tracePt t="91754" x="2490788" y="5956300"/>
          <p14:tracePt t="91768" x="2482850" y="5956300"/>
          <p14:tracePt t="92377" x="2465388" y="5956300"/>
          <p14:tracePt t="92430" x="2455863" y="5956300"/>
          <p14:tracePt t="92476" x="2455863" y="5948363"/>
          <p14:tracePt t="92484" x="2446338" y="5948363"/>
          <p14:tracePt t="92501" x="2438400" y="5948363"/>
          <p14:tracePt t="92515" x="2428875" y="5938838"/>
          <p14:tracePt t="92539" x="2419350" y="5929313"/>
          <p14:tracePt t="92561" x="2411413" y="5929313"/>
          <p14:tracePt t="92592" x="2401888" y="5929313"/>
          <p14:tracePt t="92598" x="2384425" y="5911850"/>
          <p14:tracePt t="92623" x="2374900" y="5911850"/>
          <p14:tracePt t="92630" x="2366963" y="5911850"/>
          <p14:tracePt t="92643" x="2357438" y="5911850"/>
          <p14:tracePt t="92660" x="2339975" y="5911850"/>
          <p14:tracePt t="92677" x="2330450" y="5911850"/>
          <p14:tracePt t="92738" x="2312988" y="5911850"/>
          <p14:tracePt t="92846" x="2312988" y="5903913"/>
          <p14:tracePt t="92854" x="2339975" y="5903913"/>
          <p14:tracePt t="92860" x="2393950" y="5894388"/>
          <p14:tracePt t="92876" x="2438400" y="5894388"/>
          <p14:tracePt t="92892" x="2589213" y="5876925"/>
          <p14:tracePt t="92910" x="2687638" y="5867400"/>
          <p14:tracePt t="92926" x="2813050" y="5867400"/>
          <p14:tracePt t="92943" x="2901950" y="5867400"/>
          <p14:tracePt t="92961" x="2955925" y="5867400"/>
          <p14:tracePt t="92976" x="2965450" y="5867400"/>
          <p14:tracePt t="93030" x="2928938" y="5867400"/>
          <p14:tracePt t="93038" x="2894013" y="5867400"/>
          <p14:tracePt t="93046" x="2874963" y="5867400"/>
          <p14:tracePt t="93061" x="2759075" y="5867400"/>
          <p14:tracePt t="93077" x="2589213" y="5867400"/>
          <p14:tracePt t="93093" x="2330450" y="5867400"/>
          <p14:tracePt t="93110" x="2133600" y="5867400"/>
          <p14:tracePt t="93127" x="2062163" y="5867400"/>
          <p14:tracePt t="93143" x="2036763" y="5867400"/>
          <p14:tracePt t="93160" x="2027238" y="5867400"/>
          <p14:tracePt t="93246" x="2044700" y="5867400"/>
          <p14:tracePt t="93254" x="2081213" y="5867400"/>
          <p14:tracePt t="93260" x="2116138" y="5867400"/>
          <p14:tracePt t="93276" x="2160588" y="5867400"/>
          <p14:tracePt t="93293" x="2205038" y="5867400"/>
          <p14:tracePt t="93309" x="2259013" y="5867400"/>
          <p14:tracePt t="93423" x="2241550" y="5867400"/>
          <p14:tracePt t="93430" x="2205038" y="5867400"/>
          <p14:tracePt t="93443" x="2160588" y="5867400"/>
          <p14:tracePt t="93461" x="2125663" y="5867400"/>
          <p14:tracePt t="93477" x="2116138" y="5867400"/>
          <p14:tracePt t="93577" x="2133600" y="5867400"/>
          <p14:tracePt t="93585" x="2187575" y="5867400"/>
          <p14:tracePt t="93593" x="2241550" y="5867400"/>
          <p14:tracePt t="93610" x="2322513" y="5867400"/>
          <p14:tracePt t="93626" x="2411413" y="5867400"/>
          <p14:tracePt t="93643" x="2473325" y="5867400"/>
          <p14:tracePt t="93661" x="2589213" y="5884863"/>
          <p14:tracePt t="93676" x="2616200" y="5884863"/>
          <p14:tracePt t="93785" x="2608263" y="5884863"/>
          <p14:tracePt t="93793" x="2589213" y="5884863"/>
          <p14:tracePt t="93800" x="2536825" y="5884863"/>
          <p14:tracePt t="93810" x="2509838" y="5884863"/>
          <p14:tracePt t="93827" x="2446338" y="5884863"/>
          <p14:tracePt t="93844" x="2428875" y="5876925"/>
          <p14:tracePt t="93861" x="2384425" y="5876925"/>
          <p14:tracePt t="93893" x="2374900" y="5876925"/>
          <p14:tracePt t="133065" x="2295525" y="5867400"/>
          <p14:tracePt t="133073" x="2224088" y="5849938"/>
          <p14:tracePt t="133083" x="2116138" y="5832475"/>
          <p14:tracePt t="133098" x="1946275" y="5813425"/>
          <p14:tracePt t="133115" x="1830388" y="5778500"/>
          <p14:tracePt t="133131" x="1714500" y="5697538"/>
          <p14:tracePt t="133148" x="1589088" y="5626100"/>
          <p14:tracePt t="133166" x="1384300" y="5519738"/>
          <p14:tracePt t="133182" x="1357313" y="5510213"/>
          <p14:tracePt t="133198" x="1330325" y="5492750"/>
          <p14:tracePt t="133215" x="1322388" y="5492750"/>
          <p14:tracePt t="133231" x="1312863" y="5483225"/>
          <p14:tracePt t="133248" x="1303338" y="5456238"/>
          <p14:tracePt t="133266" x="1258888" y="5322888"/>
          <p14:tracePt t="133282" x="1214438" y="5207000"/>
          <p14:tracePt t="133298" x="1214438" y="5116513"/>
          <p14:tracePt t="133315" x="1214438" y="5027613"/>
          <p14:tracePt t="133331" x="1241425" y="4911725"/>
          <p14:tracePt t="133348" x="1268413" y="4670425"/>
          <p14:tracePt t="133365" x="1339850" y="4305300"/>
          <p14:tracePt t="133382" x="1536700" y="3948113"/>
          <p14:tracePt t="133398" x="1714500" y="3598863"/>
          <p14:tracePt t="133414" x="1874838" y="3357563"/>
          <p14:tracePt t="133431" x="2054225" y="2982913"/>
          <p14:tracePt t="133448" x="2214563" y="2563813"/>
          <p14:tracePt t="133449" x="2251075" y="2374900"/>
          <p14:tracePt t="133464" x="2286000" y="2179638"/>
          <p14:tracePt t="133482" x="2366963" y="1625600"/>
          <p14:tracePt t="133498" x="2384425" y="1214438"/>
          <p14:tracePt t="133515" x="2374900" y="955675"/>
          <p14:tracePt t="133531" x="2374900" y="822325"/>
          <p14:tracePt t="133548" x="2366963" y="731838"/>
          <p14:tracePt t="133566" x="2366963" y="660400"/>
          <p14:tracePt t="133582" x="2366963" y="642938"/>
          <p14:tracePt t="133720" x="2366963" y="669925"/>
          <p14:tracePt t="133728" x="2347913" y="704850"/>
          <p14:tracePt t="133736" x="2339975" y="758825"/>
          <p14:tracePt t="133749" x="2312988" y="822325"/>
          <p14:tracePt t="133766" x="2259013" y="982663"/>
          <p14:tracePt t="133782" x="2241550" y="1108075"/>
          <p14:tracePt t="133799" x="2232025" y="1241425"/>
          <p14:tracePt t="133815" x="2232025" y="1347788"/>
          <p14:tracePt t="133831" x="2232025" y="1411288"/>
          <p14:tracePt t="133848" x="2232025" y="1428750"/>
          <p14:tracePt t="133865" x="2232025" y="1438275"/>
          <p14:tracePt t="133950" x="2232025" y="1490663"/>
          <p14:tracePt t="133958" x="2214563" y="1697038"/>
          <p14:tracePt t="133967" x="2197100" y="1866900"/>
          <p14:tracePt t="133982" x="2152650" y="2366963"/>
          <p14:tracePt t="133998" x="2152650" y="2982913"/>
          <p14:tracePt t="134015" x="2152650" y="3438525"/>
          <p14:tracePt t="134032" x="2187575" y="3768725"/>
          <p14:tracePt t="134049" x="2187575" y="4064000"/>
          <p14:tracePt t="134066" x="2205038" y="4421188"/>
          <p14:tracePt t="134082" x="2241550" y="4643438"/>
          <p14:tracePt t="134098" x="2214563" y="4822825"/>
          <p14:tracePt t="134115" x="2205038" y="4929188"/>
          <p14:tracePt t="134131" x="2205038" y="5045075"/>
          <p14:tracePt t="134148" x="2187575" y="5108575"/>
          <p14:tracePt t="134165" x="2187575" y="5116513"/>
          <p14:tracePt t="134244" x="2187575" y="5135563"/>
          <p14:tracePt t="134250" x="2187575" y="5162550"/>
          <p14:tracePt t="134266" x="2187575" y="5197475"/>
          <p14:tracePt t="134282" x="2187575" y="5214938"/>
          <p14:tracePt t="134298" x="2179638" y="5251450"/>
          <p14:tracePt t="134315" x="2179638" y="5295900"/>
          <p14:tracePt t="134331" x="2179638" y="5384800"/>
          <p14:tracePt t="134349" x="2179638" y="5680075"/>
          <p14:tracePt t="134366" x="2187575" y="5832475"/>
          <p14:tracePt t="134382" x="2187575" y="5857875"/>
          <p14:tracePt t="134398" x="2197100" y="5884863"/>
          <p14:tracePt t="134415" x="2205038" y="5894388"/>
          <p14:tracePt t="134431" x="2205038" y="5929313"/>
          <p14:tracePt t="134448" x="2205038" y="5938838"/>
          <p14:tracePt t="134451" x="2214563" y="5938838"/>
          <p14:tracePt t="134488" x="2214563" y="5948363"/>
          <p14:tracePt t="134512" x="2214563" y="5956300"/>
          <p14:tracePt t="134520" x="2214563" y="5965825"/>
          <p14:tracePt t="134536" x="2214563" y="5975350"/>
          <p14:tracePt t="134548" x="2224088" y="5992813"/>
          <p14:tracePt t="134566" x="2251075" y="6054725"/>
          <p14:tracePt t="134582" x="2286000" y="6126163"/>
          <p14:tracePt t="134598" x="2330450" y="6189663"/>
          <p14:tracePt t="134615" x="2384425" y="6242050"/>
          <p14:tracePt t="134631" x="2446338" y="6278563"/>
          <p14:tracePt t="134648" x="2490788" y="6313488"/>
          <p14:tracePt t="134666" x="2598738" y="6340475"/>
          <p14:tracePt t="134682" x="2625725" y="6340475"/>
          <p14:tracePt t="134698" x="2679700" y="6350000"/>
          <p14:tracePt t="134715" x="2724150" y="6350000"/>
          <p14:tracePt t="134731" x="2768600" y="6367463"/>
          <p14:tracePt t="134748" x="2803525" y="6367463"/>
          <p14:tracePt t="134766" x="2911475" y="6394450"/>
          <p14:tracePt t="134782" x="2955925" y="6394450"/>
          <p14:tracePt t="134798" x="2990850" y="6394450"/>
          <p14:tracePt t="134815" x="3017838" y="6394450"/>
          <p14:tracePt t="134831" x="3044825" y="6384925"/>
          <p14:tracePt t="134848" x="3133725" y="6376988"/>
          <p14:tracePt t="134864" x="3259138" y="6376988"/>
          <p14:tracePt t="134883" x="3348038" y="6357938"/>
          <p14:tracePt t="134898" x="3411538" y="6357938"/>
          <p14:tracePt t="134916" x="3455988" y="6340475"/>
          <p14:tracePt t="134932" x="3536950" y="6340475"/>
          <p14:tracePt t="134948" x="3589338" y="6340475"/>
          <p14:tracePt t="134964" x="3687763" y="6323013"/>
          <p14:tracePt t="134982" x="3776663" y="6323013"/>
          <p14:tracePt t="134998" x="3813175" y="6286500"/>
          <p14:tracePt t="135015" x="3840163" y="6251575"/>
          <p14:tracePt t="135032" x="3867150" y="6215063"/>
          <p14:tracePt t="135048" x="3894138" y="6215063"/>
          <p14:tracePt t="135065" x="3929063" y="6197600"/>
          <p14:tracePt t="135082" x="3956050" y="6180138"/>
          <p14:tracePt t="135098" x="3990975" y="6118225"/>
          <p14:tracePt t="135115" x="4000500" y="6081713"/>
          <p14:tracePt t="135131" x="4044950" y="6037263"/>
          <p14:tracePt t="135148" x="4054475" y="5992813"/>
          <p14:tracePt t="135166" x="4054475" y="5956300"/>
          <p14:tracePt t="135183" x="4054475" y="5903913"/>
          <p14:tracePt t="135198" x="4054475" y="5884863"/>
          <p14:tracePt t="135215" x="4054475" y="5857875"/>
          <p14:tracePt t="135232" x="4054475" y="5849938"/>
          <p14:tracePt t="135266" x="4044950" y="5832475"/>
          <p14:tracePt t="135283" x="4037013" y="5822950"/>
          <p14:tracePt t="135299" x="3973513" y="5805488"/>
          <p14:tracePt t="135315" x="3938588" y="5795963"/>
          <p14:tracePt t="135331" x="3919538" y="5795963"/>
          <p14:tracePt t="135348" x="3894138" y="5786438"/>
          <p14:tracePt t="135367" x="3840163" y="5778500"/>
          <p14:tracePt t="135382" x="3830638" y="5761038"/>
          <p14:tracePt t="135398" x="3803650" y="5741988"/>
          <p14:tracePt t="135415" x="3741738" y="5724525"/>
          <p14:tracePt t="135432" x="3687763" y="5697538"/>
          <p14:tracePt t="135448" x="3616325" y="5680075"/>
          <p14:tracePt t="135451" x="3598863" y="5680075"/>
          <p14:tracePt t="135467" x="3554413" y="5662613"/>
          <p14:tracePt t="135481" x="3509963" y="5643563"/>
          <p14:tracePt t="135498" x="3455988" y="5618163"/>
          <p14:tracePt t="135515" x="3384550" y="5581650"/>
          <p14:tracePt t="135532" x="3303588" y="5554663"/>
          <p14:tracePt t="135548" x="3259138" y="5537200"/>
          <p14:tracePt t="135566" x="3160713" y="5537200"/>
          <p14:tracePt t="135582" x="3081338" y="5500688"/>
          <p14:tracePt t="135598" x="3062288" y="5492750"/>
          <p14:tracePt t="135615" x="2982913" y="5448300"/>
          <p14:tracePt t="135632" x="2928938" y="5429250"/>
          <p14:tracePt t="135648" x="2884488" y="5411788"/>
          <p14:tracePt t="135666" x="2759075" y="5411788"/>
          <p14:tracePt t="135682" x="2697163" y="5384800"/>
          <p14:tracePt t="135698" x="2581275" y="5349875"/>
          <p14:tracePt t="135715" x="2490788" y="5330825"/>
          <p14:tracePt t="135732" x="2357438" y="5330825"/>
          <p14:tracePt t="135749" x="2251075" y="5286375"/>
          <p14:tracePt t="135766" x="2081213" y="5241925"/>
          <p14:tracePt t="135783" x="2017713" y="5224463"/>
          <p14:tracePt t="135798" x="1938338" y="5224463"/>
          <p14:tracePt t="135815" x="1857375" y="5197475"/>
          <p14:tracePt t="135831" x="1768475" y="5180013"/>
          <p14:tracePt t="135848" x="1714500" y="5170488"/>
          <p14:tracePt t="135867" x="1633538" y="5143500"/>
          <p14:tracePt t="135883" x="1589088" y="5143500"/>
          <p14:tracePt t="135898" x="1589088" y="5135563"/>
          <p14:tracePt t="135915" x="1544638" y="5135563"/>
          <p14:tracePt t="135932" x="1500188" y="5108575"/>
          <p14:tracePt t="135949" x="1438275" y="5099050"/>
          <p14:tracePt t="135951" x="1411288" y="5099050"/>
          <p14:tracePt t="135966" x="1366838" y="5099050"/>
          <p14:tracePt t="135982" x="1330325" y="5099050"/>
          <p14:tracePt t="135998" x="1312863" y="5099050"/>
          <p14:tracePt t="136015" x="1268413" y="5099050"/>
          <p14:tracePt t="136032" x="1196975" y="5099050"/>
          <p14:tracePt t="136048" x="1143000" y="5108575"/>
          <p14:tracePt t="136067" x="1089025" y="5116513"/>
          <p14:tracePt t="136082" x="1054100" y="5143500"/>
          <p14:tracePt t="136099" x="1017588" y="5180013"/>
          <p14:tracePt t="136115" x="965200" y="5214938"/>
          <p14:tracePt t="136132" x="911225" y="5241925"/>
          <p14:tracePt t="136149" x="857250" y="5259388"/>
          <p14:tracePt t="136167" x="803275" y="5295900"/>
          <p14:tracePt t="136182" x="795338" y="5295900"/>
          <p14:tracePt t="136228" x="795338" y="5313363"/>
          <p14:tracePt t="136243" x="785813" y="5313363"/>
          <p14:tracePt t="136251" x="758825" y="5322888"/>
          <p14:tracePt t="136267" x="741363" y="5340350"/>
          <p14:tracePt t="136282" x="714375" y="5376863"/>
          <p14:tracePt t="136299" x="704850" y="5384800"/>
          <p14:tracePt t="136315" x="696913" y="5394325"/>
          <p14:tracePt t="136331" x="696913" y="5438775"/>
          <p14:tracePt t="136348" x="669925" y="5500688"/>
          <p14:tracePt t="136364" x="669925" y="5591175"/>
          <p14:tracePt t="136382" x="660400" y="5697538"/>
          <p14:tracePt t="136399" x="652463" y="5741988"/>
          <p14:tracePt t="136415" x="652463" y="5778500"/>
          <p14:tracePt t="136432" x="652463" y="5805488"/>
          <p14:tracePt t="136448" x="652463" y="5822950"/>
          <p14:tracePt t="136451" x="652463" y="5832475"/>
          <p14:tracePt t="136467" x="669925" y="5849938"/>
          <p14:tracePt t="136483" x="679450" y="5876925"/>
          <p14:tracePt t="136498" x="714375" y="5903913"/>
          <p14:tracePt t="136515" x="714375" y="5911850"/>
          <p14:tracePt t="136532" x="723900" y="5921375"/>
          <p14:tracePt t="136549" x="741363" y="5956300"/>
          <p14:tracePt t="136567" x="822325" y="6064250"/>
          <p14:tracePt t="136582" x="893763" y="6143625"/>
          <p14:tracePt t="136598" x="919163" y="6207125"/>
          <p14:tracePt t="136615" x="938213" y="6261100"/>
          <p14:tracePt t="136632" x="965200" y="6278563"/>
          <p14:tracePt t="136648" x="1000125" y="6313488"/>
          <p14:tracePt t="136667" x="1089025" y="6357938"/>
          <p14:tracePt t="136682" x="1196975" y="6394450"/>
          <p14:tracePt t="136698" x="1330325" y="6429375"/>
          <p14:tracePt t="136715" x="1438275" y="6465888"/>
          <p14:tracePt t="136915" x="2714625" y="6599238"/>
          <p14:tracePt t="136932" x="2759075" y="6618288"/>
          <p14:tracePt t="136949" x="2840038" y="6618288"/>
          <p14:tracePt t="136951" x="2874963" y="6626225"/>
          <p14:tracePt t="136967" x="2955925" y="6626225"/>
          <p14:tracePt t="136982" x="3000375" y="6626225"/>
          <p14:tracePt t="136998" x="3062288" y="6626225"/>
          <p14:tracePt t="137015" x="3089275" y="6591300"/>
          <p14:tracePt t="137032" x="3125788" y="6554788"/>
          <p14:tracePt t="137048" x="3179763" y="6546850"/>
          <p14:tracePt t="137067" x="3205163" y="6537325"/>
          <p14:tracePt t="137082" x="3214688" y="6527800"/>
          <p14:tracePt t="137099" x="3241675" y="6492875"/>
          <p14:tracePt t="137115" x="3268663" y="6448425"/>
          <p14:tracePt t="137132" x="3268663" y="6403975"/>
          <p14:tracePt t="137148" x="3276600" y="6350000"/>
          <p14:tracePt t="137167" x="3303588" y="6296025"/>
          <p14:tracePt t="137182" x="3313113" y="6261100"/>
          <p14:tracePt t="137198" x="3313113" y="6197600"/>
          <p14:tracePt t="137215" x="3313113" y="6153150"/>
          <p14:tracePt t="137232" x="3322638" y="6108700"/>
          <p14:tracePt t="137248" x="3322638" y="6072188"/>
          <p14:tracePt t="137265" x="3322638" y="6064250"/>
          <p14:tracePt t="145290" x="3322638" y="6054725"/>
          <p14:tracePt t="145305" x="3322638" y="6010275"/>
          <p14:tracePt t="145313" x="3322638" y="5975350"/>
          <p14:tracePt t="145321" x="3322638" y="5929313"/>
          <p14:tracePt t="145333" x="3322638" y="5876925"/>
          <p14:tracePt t="145349" x="3322638" y="5805488"/>
          <p14:tracePt t="145366" x="3303588" y="5751513"/>
          <p14:tracePt t="145383" x="3286125" y="5697538"/>
          <p14:tracePt t="145399" x="3286125" y="5670550"/>
          <p14:tracePt t="145416" x="3286125" y="5618163"/>
          <p14:tracePt t="145433" x="3303588" y="5500688"/>
          <p14:tracePt t="145449" x="3303588" y="5411788"/>
          <p14:tracePt t="145452" x="3313113" y="5367338"/>
          <p14:tracePt t="145466" x="3322638" y="5349875"/>
          <p14:tracePt t="145483" x="3322638" y="5126038"/>
          <p14:tracePt t="145499" x="3322638" y="4911725"/>
          <p14:tracePt t="145516" x="3357563" y="4662488"/>
          <p14:tracePt t="145519" x="3357563" y="4545013"/>
          <p14:tracePt t="145533" x="3357563" y="4473575"/>
          <p14:tracePt t="145550" x="3419475" y="4179888"/>
          <p14:tracePt t="145566" x="3455988" y="3911600"/>
          <p14:tracePt t="145583" x="3544888" y="3465513"/>
          <p14:tracePt t="145599" x="3598863" y="3197225"/>
          <p14:tracePt t="145616" x="3616325" y="2955925"/>
          <p14:tracePt t="145632" x="3616325" y="2759075"/>
          <p14:tracePt t="145649" x="3616325" y="2563813"/>
          <p14:tracePt t="145665" x="3616325" y="2374900"/>
          <p14:tracePt t="145682" x="3616325" y="2286000"/>
          <p14:tracePt t="145699" x="3625850" y="2259013"/>
          <p14:tracePt t="145715" x="3633788" y="2251075"/>
          <p14:tracePt t="145874" x="3633788" y="2241550"/>
          <p14:tracePt t="146137" x="3633788" y="2268538"/>
          <p14:tracePt t="146144" x="3633788" y="2295525"/>
          <p14:tracePt t="146152" x="3633788" y="2349500"/>
          <p14:tracePt t="146166" x="3633788" y="2473325"/>
          <p14:tracePt t="146183" x="3608388" y="2625725"/>
          <p14:tracePt t="146200" x="3608388" y="2822575"/>
          <p14:tracePt t="146216" x="3608388" y="2973388"/>
          <p14:tracePt t="146233" x="3608388" y="3098800"/>
          <p14:tracePt t="146251" x="3608388" y="3152775"/>
          <p14:tracePt t="146266" x="3608388" y="3278188"/>
          <p14:tracePt t="146283" x="3608388" y="3455988"/>
          <p14:tracePt t="146300" x="3608388" y="3625850"/>
          <p14:tracePt t="146316" x="3608388" y="3733800"/>
          <p14:tracePt t="146333" x="3608388" y="3884613"/>
          <p14:tracePt t="146349" x="3589338" y="3992563"/>
          <p14:tracePt t="146366" x="3589338" y="4143375"/>
          <p14:tracePt t="146383" x="3562350" y="4251325"/>
          <p14:tracePt t="146399" x="3544888" y="4330700"/>
          <p14:tracePt t="146416" x="3544888" y="4367213"/>
          <p14:tracePt t="146433" x="3544888" y="4421188"/>
          <p14:tracePt t="146449" x="3544888" y="4438650"/>
          <p14:tracePt t="146552" x="3544888" y="4448175"/>
          <p14:tracePt t="146560" x="3544888" y="4456113"/>
          <p14:tracePt t="146567" x="3544888" y="4465638"/>
          <p14:tracePt t="146583" x="3554413" y="4500563"/>
          <p14:tracePt t="146600" x="3554413" y="4545013"/>
          <p14:tracePt t="146616" x="3554413" y="4572000"/>
          <p14:tracePt t="146634" x="3554413" y="4591050"/>
          <p14:tracePt t="146651" x="3554413" y="4616450"/>
          <p14:tracePt t="146745" x="3554413" y="4625975"/>
          <p14:tracePt t="146763" x="3554413" y="4643438"/>
          <p14:tracePt t="158737" x="3527425" y="4643438"/>
          <p14:tracePt t="158744" x="3446463" y="4616450"/>
          <p14:tracePt t="158753" x="3330575" y="4598988"/>
          <p14:tracePt t="158768" x="3062288" y="4581525"/>
          <p14:tracePt t="158784" x="2840038" y="4545013"/>
          <p14:tracePt t="158801" x="2724150" y="4545013"/>
          <p14:tracePt t="158818" x="2616200" y="4519613"/>
          <p14:tracePt t="158834" x="2554288" y="4519613"/>
          <p14:tracePt t="158850" x="2490788" y="4500563"/>
          <p14:tracePt t="158868" x="2419350" y="4456113"/>
          <p14:tracePt t="158885" x="2393950" y="4456113"/>
          <p14:tracePt t="158901" x="2374900" y="4394200"/>
          <p14:tracePt t="158918" x="2374900" y="4349750"/>
          <p14:tracePt t="158934" x="2401888" y="4330700"/>
          <p14:tracePt t="158951" x="2438400" y="4305300"/>
          <p14:tracePt t="158968" x="2455863" y="4286250"/>
          <p14:tracePt t="158985" x="2455863" y="4278313"/>
          <p14:tracePt t="159001" x="2455863" y="4251325"/>
          <p14:tracePt t="159018" x="2455863" y="4224338"/>
          <p14:tracePt t="159021" x="2446338" y="4197350"/>
          <p14:tracePt t="159034" x="2401888" y="4170363"/>
          <p14:tracePt t="159053" x="1965325" y="4019550"/>
          <p14:tracePt t="159068" x="1581150" y="3965575"/>
          <p14:tracePt t="159085" x="1143000" y="3902075"/>
          <p14:tracePt t="159101" x="839788" y="3902075"/>
          <p14:tracePt t="159118" x="687388" y="3911600"/>
          <p14:tracePt t="159134" x="615950" y="3911600"/>
          <p14:tracePt t="159152" x="561975" y="3911600"/>
          <p14:tracePt t="159168" x="544513" y="3911600"/>
          <p14:tracePt t="159221" x="536575" y="3911600"/>
          <p14:tracePt t="159253" x="544513" y="3911600"/>
          <p14:tracePt t="159262" x="608013" y="3911600"/>
          <p14:tracePt t="159268" x="750888" y="3929063"/>
          <p14:tracePt t="159284" x="1089025" y="3948113"/>
          <p14:tracePt t="159301" x="1401763" y="3948113"/>
          <p14:tracePt t="159318" x="1571625" y="3948113"/>
          <p14:tracePt t="159334" x="1633538" y="3948113"/>
          <p14:tracePt t="159351" x="1643063" y="3948113"/>
          <p14:tracePt t="159382" x="1589088" y="3948113"/>
          <p14:tracePt t="159390" x="1490663" y="3948113"/>
          <p14:tracePt t="159400" x="1295400" y="3983038"/>
          <p14:tracePt t="159417" x="938213" y="4027488"/>
          <p14:tracePt t="159435" x="714375" y="4010025"/>
          <p14:tracePt t="159452" x="571500" y="4010025"/>
          <p14:tracePt t="159528" x="588963" y="4010025"/>
          <p14:tracePt t="159536" x="696913" y="4000500"/>
          <p14:tracePt t="159545" x="795338" y="3983038"/>
          <p14:tracePt t="159553" x="965200" y="3965575"/>
          <p14:tracePt t="159568" x="1330325" y="3929063"/>
          <p14:tracePt t="159585" x="1660525" y="3929063"/>
          <p14:tracePt t="159601" x="1919288" y="3929063"/>
          <p14:tracePt t="159618" x="2054225" y="3911600"/>
          <p14:tracePt t="159635" x="2098675" y="3894138"/>
          <p14:tracePt t="159683" x="2089150" y="3884613"/>
          <p14:tracePt t="159690" x="2071688" y="3884613"/>
          <p14:tracePt t="159701" x="2027238" y="3857625"/>
          <p14:tracePt t="159718" x="1938338" y="3822700"/>
          <p14:tracePt t="159735" x="1758950" y="3805238"/>
          <p14:tracePt t="159753" x="1419225" y="3805238"/>
          <p14:tracePt t="159768" x="1116013" y="3805238"/>
          <p14:tracePt t="159785" x="874713" y="3805238"/>
          <p14:tracePt t="159801" x="776288" y="3786188"/>
          <p14:tracePt t="159818" x="723900" y="3786188"/>
          <p14:tracePt t="159836" x="679450" y="3786188"/>
          <p14:tracePt t="159867" x="652463" y="3786188"/>
          <p14:tracePt t="159884" x="633413" y="3795713"/>
          <p14:tracePt t="159901" x="588963" y="3795713"/>
          <p14:tracePt t="159917" x="561975" y="3805238"/>
          <p14:tracePt t="159934" x="554038" y="3805238"/>
          <p14:tracePt t="159951" x="517525" y="3813175"/>
          <p14:tracePt t="159953" x="509588" y="3813175"/>
          <p14:tracePt t="159968" x="490538" y="3822700"/>
          <p14:tracePt t="159985" x="465138" y="3822700"/>
          <p14:tracePt t="160001" x="428625" y="3830638"/>
          <p14:tracePt t="160018" x="401638" y="3840163"/>
          <p14:tracePt t="160104" x="419100" y="3857625"/>
          <p14:tracePt t="160112" x="428625" y="3857625"/>
          <p14:tracePt t="160120" x="465138" y="3867150"/>
          <p14:tracePt t="160135" x="500063" y="3876675"/>
          <p14:tracePt t="160152" x="581025" y="3876675"/>
          <p14:tracePt t="160168" x="795338" y="3911600"/>
          <p14:tracePt t="160184" x="1081088" y="3911600"/>
          <p14:tracePt t="160201" x="1366838" y="3929063"/>
          <p14:tracePt t="160217" x="1776413" y="3921125"/>
          <p14:tracePt t="160234" x="2133600" y="3921125"/>
          <p14:tracePt t="160250" x="2589213" y="3857625"/>
          <p14:tracePt t="160267" x="3295650" y="3857625"/>
          <p14:tracePt t="160284" x="3679825" y="3830638"/>
          <p14:tracePt t="160300" x="4017963" y="3849688"/>
          <p14:tracePt t="160317" x="4375150" y="3929063"/>
          <p14:tracePt t="160334" x="4643438" y="3929063"/>
          <p14:tracePt t="160351" x="4840288" y="3929063"/>
          <p14:tracePt t="160367" x="4983163" y="3921125"/>
          <p14:tracePt t="160384" x="5064125" y="3911600"/>
          <p14:tracePt t="160401" x="5108575" y="3884613"/>
          <p14:tracePt t="160417" x="5116513" y="3884613"/>
          <p14:tracePt t="160434" x="5126038" y="3876675"/>
          <p14:tracePt t="160451" x="5143500" y="3876675"/>
          <p14:tracePt t="160505" x="5153025" y="3876675"/>
          <p14:tracePt t="160590" x="5153025" y="3884613"/>
          <p14:tracePt t="160645" x="5135563" y="3884613"/>
          <p14:tracePt t="161076" x="5126038" y="3884613"/>
          <p14:tracePt t="161105" x="5126038" y="3894138"/>
          <p14:tracePt t="161113" x="5116513" y="3894138"/>
          <p14:tracePt t="161259" x="5108575" y="3894138"/>
          <p14:tracePt t="161529" x="5099050" y="3894138"/>
          <p14:tracePt t="161537" x="5099050" y="3902075"/>
          <p14:tracePt t="161683" x="5089525" y="3902075"/>
          <p14:tracePt t="161691" x="5089525" y="3921125"/>
          <p14:tracePt t="161701" x="5081588" y="3921125"/>
          <p14:tracePt t="162007" x="5081588" y="3929063"/>
          <p14:tracePt t="162021" x="5072063" y="3929063"/>
          <p14:tracePt t="162437" x="5054600" y="3929063"/>
          <p14:tracePt t="162453" x="5054600" y="3902075"/>
          <p14:tracePt t="162459" x="5054600" y="3894138"/>
          <p14:tracePt t="162468" x="5045075" y="3884613"/>
          <p14:tracePt t="162485" x="5037138" y="3867150"/>
          <p14:tracePt t="162501" x="5027613" y="3857625"/>
          <p14:tracePt t="162518" x="5018088" y="3840163"/>
          <p14:tracePt t="162535" x="4983163" y="3840163"/>
          <p14:tracePt t="162552" x="4973638" y="3840163"/>
          <p14:tracePt t="162583" x="4965700" y="3840163"/>
          <p14:tracePt t="162592" x="4946650" y="3840163"/>
          <p14:tracePt t="162601" x="4921250" y="3840163"/>
          <p14:tracePt t="162618" x="4857750" y="3840163"/>
          <p14:tracePt t="162636" x="4751388" y="3876675"/>
          <p14:tracePt t="162653" x="4527550" y="3894138"/>
          <p14:tracePt t="162668" x="4313238" y="3911600"/>
          <p14:tracePt t="162685" x="4133850" y="3929063"/>
          <p14:tracePt t="162701" x="4000500" y="3973513"/>
          <p14:tracePt t="162718" x="3894138" y="3983038"/>
          <p14:tracePt t="162735" x="3741738" y="4000500"/>
          <p14:tracePt t="162752" x="3509963" y="4044950"/>
          <p14:tracePt t="162768" x="3394075" y="4071938"/>
          <p14:tracePt t="162785" x="3133725" y="4071938"/>
          <p14:tracePt t="162802" x="2955925" y="4108450"/>
          <p14:tracePt t="162819" x="2776538" y="4125913"/>
          <p14:tracePt t="162835" x="2660650" y="4125913"/>
          <p14:tracePt t="162852" x="2312988" y="4152900"/>
          <p14:tracePt t="162868" x="2116138" y="4152900"/>
          <p14:tracePt t="162885" x="1919288" y="4187825"/>
          <p14:tracePt t="162902" x="1785938" y="4206875"/>
          <p14:tracePt t="162918" x="1670050" y="4206875"/>
          <p14:tracePt t="162935" x="1562100" y="4197350"/>
          <p14:tracePt t="162953" x="1446213" y="4197350"/>
          <p14:tracePt t="162968" x="1339850" y="4187825"/>
          <p14:tracePt t="162985" x="1241425" y="4187825"/>
          <p14:tracePt t="163001" x="1133475" y="4187825"/>
          <p14:tracePt t="163018" x="1062038" y="4187825"/>
          <p14:tracePt t="163021" x="1027113" y="4187825"/>
          <p14:tracePt t="163035" x="1000125" y="4187825"/>
          <p14:tracePt t="163052" x="866775" y="4187825"/>
          <p14:tracePt t="163068" x="803275" y="4187825"/>
          <p14:tracePt t="163085" x="731838" y="4187825"/>
          <p14:tracePt t="163101" x="652463" y="4170363"/>
          <p14:tracePt t="163118" x="588963" y="4170363"/>
          <p14:tracePt t="163135" x="544513" y="4170363"/>
          <p14:tracePt t="163152" x="527050" y="4170363"/>
          <p14:tracePt t="163246" x="561975" y="4162425"/>
          <p14:tracePt t="163251" x="581025" y="4162425"/>
          <p14:tracePt t="163268" x="652463" y="4152900"/>
          <p14:tracePt t="163285" x="803275" y="4152900"/>
          <p14:tracePt t="163301" x="1062038" y="4152900"/>
          <p14:tracePt t="163318" x="1536700" y="4135438"/>
          <p14:tracePt t="163335" x="1847850" y="4135438"/>
          <p14:tracePt t="163352" x="2401888" y="4125913"/>
          <p14:tracePt t="163368" x="2660650" y="4125913"/>
          <p14:tracePt t="163385" x="3062288" y="4108450"/>
          <p14:tracePt t="163401" x="3330575" y="4090988"/>
          <p14:tracePt t="163418" x="3562350" y="4044950"/>
          <p14:tracePt t="163435" x="3652838" y="4044950"/>
          <p14:tracePt t="163452" x="3660775" y="4044950"/>
          <p14:tracePt t="163605" x="3633788" y="4027488"/>
          <p14:tracePt t="163613" x="3598863" y="4027488"/>
          <p14:tracePt t="163621" x="3562350" y="4027488"/>
          <p14:tracePt t="163636" x="3509963" y="4027488"/>
          <p14:tracePt t="163652" x="3251200" y="4027488"/>
          <p14:tracePt t="163669" x="3036888" y="4027488"/>
          <p14:tracePt t="163684" x="2830513" y="4054475"/>
          <p14:tracePt t="163701" x="2571750" y="4054475"/>
          <p14:tracePt t="163718" x="2401888" y="4054475"/>
          <p14:tracePt t="163735" x="2179638" y="4071938"/>
          <p14:tracePt t="163751" x="1911350" y="4090988"/>
          <p14:tracePt t="163768" x="1670050" y="4081463"/>
          <p14:tracePt t="163784" x="1527175" y="4081463"/>
          <p14:tracePt t="163801" x="1419225" y="4081463"/>
          <p14:tracePt t="163818" x="1258888" y="4098925"/>
          <p14:tracePt t="163835" x="1108075" y="4135438"/>
          <p14:tracePt t="163851" x="982663" y="4162425"/>
          <p14:tracePt t="163868" x="928688" y="4170363"/>
          <p14:tracePt t="163885" x="911225" y="4170363"/>
          <p14:tracePt t="163902" x="901700" y="4170363"/>
          <p14:tracePt t="163960" x="874713" y="4179888"/>
          <p14:tracePt t="163967" x="874713" y="4187825"/>
          <p14:tracePt t="163983" x="866775" y="4187825"/>
          <p14:tracePt t="163998" x="857250" y="4187825"/>
          <p14:tracePt t="164030" x="857250" y="4206875"/>
          <p14:tracePt t="164067" x="857250" y="4214813"/>
          <p14:tracePt t="164083" x="847725" y="4214813"/>
          <p14:tracePt t="164092" x="839788" y="4224338"/>
          <p14:tracePt t="164113" x="839788" y="4233863"/>
          <p14:tracePt t="164137" x="830263" y="4233863"/>
          <p14:tracePt t="164221" x="830263" y="4241800"/>
          <p14:tracePt t="164244" x="822325" y="4251325"/>
          <p14:tracePt t="164261" x="803275" y="4251325"/>
          <p14:tracePt t="164313" x="795338" y="4259263"/>
          <p14:tracePt t="164405" x="795338" y="4278313"/>
          <p14:tracePt t="164544" x="812800" y="4278313"/>
          <p14:tracePt t="164551" x="822325" y="4286250"/>
          <p14:tracePt t="164560" x="839788" y="4286250"/>
          <p14:tracePt t="164569" x="847725" y="4286250"/>
          <p14:tracePt t="164585" x="866775" y="4286250"/>
          <p14:tracePt t="164602" x="874713" y="4286250"/>
          <p14:tracePt t="164618" x="919163" y="4286250"/>
          <p14:tracePt t="164635" x="990600" y="4295775"/>
          <p14:tracePt t="164652" x="1062038" y="4313238"/>
          <p14:tracePt t="164668" x="1152525" y="4322763"/>
          <p14:tracePt t="164685" x="1250950" y="4330700"/>
          <p14:tracePt t="164702" x="1303338" y="4330700"/>
          <p14:tracePt t="164718" x="1366838" y="4330700"/>
          <p14:tracePt t="164735" x="1446213" y="4330700"/>
          <p14:tracePt t="164752" x="1589088" y="4330700"/>
          <p14:tracePt t="164768" x="1687513" y="4330700"/>
          <p14:tracePt t="164785" x="1830388" y="4330700"/>
          <p14:tracePt t="164802" x="2143125" y="4313238"/>
          <p14:tracePt t="164818" x="2473325" y="4313238"/>
          <p14:tracePt t="164835" x="2813050" y="4322763"/>
          <p14:tracePt t="164852" x="3214688" y="4313238"/>
          <p14:tracePt t="164868" x="3482975" y="4313238"/>
          <p14:tracePt t="164885" x="3608388" y="4313238"/>
          <p14:tracePt t="164902" x="3697288" y="4313238"/>
          <p14:tracePt t="164918" x="3776663" y="4322763"/>
          <p14:tracePt t="164935" x="3786188" y="4322763"/>
          <p14:tracePt t="164952" x="3822700" y="4322763"/>
          <p14:tracePt t="164968" x="3875088" y="4313238"/>
          <p14:tracePt t="164985" x="3973513" y="4313238"/>
          <p14:tracePt t="165002" x="4081463" y="4322763"/>
          <p14:tracePt t="165018" x="4125913" y="4330700"/>
          <p14:tracePt t="165021" x="4152900" y="4330700"/>
          <p14:tracePt t="165035" x="4160838" y="4330700"/>
          <p14:tracePt t="165052" x="4170363" y="4340225"/>
          <p14:tracePt t="165068" x="4179888" y="4357688"/>
          <p14:tracePt t="165584" x="4170363" y="4349750"/>
          <p14:tracePt t="165591" x="4170363" y="4340225"/>
          <p14:tracePt t="165602" x="4152900" y="4322763"/>
          <p14:tracePt t="165619" x="4125913" y="4295775"/>
          <p14:tracePt t="165636" x="4116388" y="4286250"/>
          <p14:tracePt t="165652" x="4081463" y="4259263"/>
          <p14:tracePt t="165669" x="4071938" y="4241800"/>
          <p14:tracePt t="165731" x="4071938" y="4233863"/>
          <p14:tracePt t="165744" x="4062413" y="4224338"/>
          <p14:tracePt t="165844" x="4054475" y="4224338"/>
          <p14:tracePt t="165852" x="4054475" y="4251325"/>
          <p14:tracePt t="165860" x="4054475" y="4259263"/>
          <p14:tracePt t="165869" x="4044950" y="4259263"/>
          <p14:tracePt t="165885" x="4044950" y="4268788"/>
          <p14:tracePt t="165902" x="4017963" y="4305300"/>
          <p14:tracePt t="165919" x="4000500" y="4322763"/>
          <p14:tracePt t="165936" x="3956050" y="4340225"/>
          <p14:tracePt t="165952" x="3938588" y="4367213"/>
          <p14:tracePt t="165969" x="3894138" y="4384675"/>
          <p14:tracePt t="165985" x="3759200" y="4421188"/>
          <p14:tracePt t="166002" x="3536950" y="4438650"/>
          <p14:tracePt t="166019" x="3402013" y="4473575"/>
          <p14:tracePt t="166022" x="3348038" y="4492625"/>
          <p14:tracePt t="166036" x="3081338" y="4527550"/>
          <p14:tracePt t="166052" x="2759075" y="4598988"/>
          <p14:tracePt t="166069" x="2374900" y="4679950"/>
          <p14:tracePt t="166085" x="2125663" y="4714875"/>
          <p14:tracePt t="166102" x="2009775" y="4733925"/>
          <p14:tracePt t="166118" x="1919288" y="4759325"/>
          <p14:tracePt t="166135" x="1857375" y="4759325"/>
          <p14:tracePt t="166152" x="1830388" y="4768850"/>
          <p14:tracePt t="166169" x="1795463" y="4768850"/>
          <p14:tracePt t="166186" x="1776413" y="4778375"/>
          <p14:tracePt t="166202" x="1731963" y="4786313"/>
          <p14:tracePt t="166219" x="1714500" y="4795838"/>
          <p14:tracePt t="166235" x="1679575" y="4805363"/>
          <p14:tracePt t="166251" x="1633538" y="4822825"/>
          <p14:tracePt t="166268" x="1581150" y="4840288"/>
          <p14:tracePt t="166285" x="1517650" y="4867275"/>
          <p14:tracePt t="166302" x="1482725" y="4876800"/>
          <p14:tracePt t="166319" x="1465263" y="4884738"/>
          <p14:tracePt t="166335" x="1455738" y="4894263"/>
          <p14:tracePt t="166352" x="1438275" y="4894263"/>
          <p14:tracePt t="166369" x="1428750" y="4894263"/>
          <p14:tracePt t="166430" x="1419225" y="4911725"/>
          <p14:tracePt t="166438" x="1419225" y="4921250"/>
          <p14:tracePt t="166452" x="1411288" y="4921250"/>
          <p14:tracePt t="166518" x="1438275" y="4921250"/>
          <p14:tracePt t="166522" x="1446213" y="4921250"/>
          <p14:tracePt t="166536" x="1465263" y="4902200"/>
          <p14:tracePt t="166699" x="1465263" y="4911725"/>
          <p14:tracePt t="166714" x="1455738" y="49212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2300535" y="103990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300535" y="158668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Algorithms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300535" y="213347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Programming Language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300535" y="2680261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300535" y="3227047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300535" y="377383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300535" y="432061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300535" y="486740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300535" y="5414190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Physics</a:t>
            </a:r>
          </a:p>
        </p:txBody>
      </p:sp>
      <p:sp>
        <p:nvSpPr>
          <p:cNvPr id="23" name="Right Brace 22"/>
          <p:cNvSpPr/>
          <p:nvPr/>
        </p:nvSpPr>
        <p:spPr bwMode="auto">
          <a:xfrm>
            <a:off x="7055227" y="3773833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4" name="Right Brace 23"/>
          <p:cNvSpPr/>
          <p:nvPr/>
        </p:nvSpPr>
        <p:spPr bwMode="auto">
          <a:xfrm>
            <a:off x="7082119" y="1062826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85530" y="4596688"/>
            <a:ext cx="145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Neo Sans Intel Medium" panose="020B0604020202020204" pitchFamily="34" charset="0"/>
              </a:rPr>
              <a:t>Hardware</a:t>
            </a:r>
            <a:r>
              <a:rPr lang="en-US" sz="1600" dirty="0" smtClean="0">
                <a:latin typeface="Neo Sans Intel Medium" panose="020B0604020202020204" pitchFamily="34" charset="0"/>
              </a:rPr>
              <a:t> (HW)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530" y="1884525"/>
            <a:ext cx="14343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Neo Sans Intel Medium" panose="020B0604020202020204" pitchFamily="34" charset="0"/>
              </a:rPr>
              <a:t>Software</a:t>
            </a:r>
            <a:r>
              <a:rPr lang="en-US" sz="2000" dirty="0" smtClean="0">
                <a:solidFill>
                  <a:schemeClr val="accent1"/>
                </a:solidFill>
                <a:latin typeface="Neo Sans Intel Medium" panose="020B0604020202020204" pitchFamily="34" charset="0"/>
              </a:rPr>
              <a:t> </a:t>
            </a:r>
            <a:r>
              <a:rPr lang="en-US" dirty="0" smtClean="0">
                <a:latin typeface="Neo Sans Intel Medium" panose="020B0604020202020204" pitchFamily="34" charset="0"/>
              </a:rPr>
              <a:t>(SW)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305904" y="1037407"/>
            <a:ext cx="4632576" cy="2164222"/>
            <a:chOff x="2390180" y="1192303"/>
            <a:chExt cx="4632576" cy="2164222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2390180" y="11923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2390180" y="17390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390180" y="22858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390180" y="28326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Operating System</a:t>
              </a:r>
            </a:p>
          </p:txBody>
        </p:sp>
      </p:grpSp>
      <p:sp>
        <p:nvSpPr>
          <p:cNvPr id="32" name="Rounded Rectangle 31"/>
          <p:cNvSpPr/>
          <p:nvPr/>
        </p:nvSpPr>
        <p:spPr bwMode="auto">
          <a:xfrm>
            <a:off x="2305904" y="3231308"/>
            <a:ext cx="4632576" cy="523864"/>
          </a:xfrm>
          <a:prstGeom prst="roundRect">
            <a:avLst/>
          </a:prstGeom>
          <a:gradFill>
            <a:gsLst>
              <a:gs pos="0">
                <a:srgbClr val="C00000"/>
              </a:gs>
              <a:gs pos="80000">
                <a:srgbClr val="FF4F25"/>
              </a:gs>
              <a:gs pos="100000">
                <a:srgbClr val="FF714F"/>
              </a:gs>
            </a:gsLst>
          </a:gradFill>
          <a:ln>
            <a:solidFill>
              <a:srgbClr val="FF3300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Instruction Set Architecture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296939" y="3773102"/>
            <a:ext cx="4632576" cy="2164221"/>
            <a:chOff x="2390180" y="3926233"/>
            <a:chExt cx="4632576" cy="2164221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2390180" y="39262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390180" y="44730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90180" y="50198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90180" y="55665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Neo Sans Intel" panose="020B0504020202020204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34473" y="2893367"/>
            <a:ext cx="1685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37021"/>
                </a:solidFill>
                <a:latin typeface="Neo Sans Intel Medium" panose="020B0604020202020204" pitchFamily="34" charset="0"/>
              </a:rPr>
              <a:t>Interface between HW and SW</a:t>
            </a:r>
            <a:endParaRPr lang="en-US" dirty="0" smtClean="0">
              <a:solidFill>
                <a:srgbClr val="F37021"/>
              </a:solidFill>
              <a:latin typeface="Neo Sans Intel Medium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1712259" y="3493240"/>
            <a:ext cx="486069" cy="292"/>
          </a:xfrm>
          <a:prstGeom prst="straightConnector1">
            <a:avLst/>
          </a:prstGeom>
          <a:ln>
            <a:solidFill>
              <a:srgbClr val="FF3300"/>
            </a:solidFill>
            <a:headEnd type="none" w="sm" len="sm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47486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1" animBg="1"/>
      <p:bldP spid="5" grpId="1" animBg="1"/>
      <p:bldP spid="6" grpId="1" animBg="1"/>
      <p:bldP spid="7" grpId="1" animBg="1"/>
      <p:bldP spid="8" grpId="1" animBg="1"/>
      <p:bldP spid="12" grpId="1" animBg="1"/>
      <p:bldP spid="9" grpId="1" animBg="1"/>
      <p:bldP spid="10" grpId="1" animBg="1"/>
      <p:bldP spid="11" grpId="1" animBg="1"/>
      <p:bldP spid="23" grpId="0" animBg="1"/>
      <p:bldP spid="24" grpId="0" animBg="1"/>
      <p:bldP spid="25" grpId="0"/>
      <p:bldP spid="26" grpId="0"/>
      <p:bldP spid="32" grpId="0" animBg="1"/>
      <p:bldP spid="33" grpId="0"/>
    </p:bldLst>
  </p:timing>
  <p:extLst mod="1">
    <p:ext uri="{3A86A75C-4F4B-4683-9AE1-C65F6400EC91}">
      <p14:laserTraceLst xmlns:p14="http://schemas.microsoft.com/office/powerpoint/2010/main">
        <p14:tracePtLst>
          <p14:tracePt t="760" x="1679575" y="4714875"/>
          <p14:tracePt t="791" x="1724025" y="4714875"/>
          <p14:tracePt t="847" x="1955800" y="5000625"/>
          <p14:tracePt t="865" x="1973263" y="5180013"/>
          <p14:tracePt t="881" x="1973263" y="5305425"/>
          <p14:tracePt t="898" x="1990725" y="5618163"/>
          <p14:tracePt t="915" x="1990725" y="5903913"/>
          <p14:tracePt t="931" x="2009775" y="6170613"/>
          <p14:tracePt t="948" x="2009775" y="6340475"/>
          <p14:tracePt t="964" x="2009775" y="6429375"/>
          <p14:tracePt t="1082" x="2803525" y="5438775"/>
          <p14:tracePt t="1098" x="2955925" y="4714875"/>
          <p14:tracePt t="1115" x="3089275" y="4305300"/>
          <p14:tracePt t="1131" x="3205163" y="3867150"/>
          <p14:tracePt t="1149" x="3241675" y="3571875"/>
          <p14:tracePt t="1166" x="3313113" y="3349625"/>
          <p14:tracePt t="1184" x="3367088" y="3017838"/>
          <p14:tracePt t="1199" x="3384550" y="2894013"/>
          <p14:tracePt t="1216" x="3429000" y="2714625"/>
          <p14:tracePt t="1232" x="3500438" y="2554288"/>
          <p14:tracePt t="1249" x="3544888" y="2455863"/>
          <p14:tracePt t="1266" x="3598863" y="2312988"/>
          <p14:tracePt t="1284" x="3633788" y="2143125"/>
          <p14:tracePt t="1299" x="3633788" y="2098675"/>
          <p14:tracePt t="1316" x="3633788" y="2071688"/>
          <p14:tracePt t="1333" x="3643313" y="2044700"/>
          <p14:tracePt t="1349" x="3643313" y="2017713"/>
          <p14:tracePt t="1351" x="3643313" y="2009775"/>
          <p14:tracePt t="1366" x="3643313" y="1992313"/>
          <p14:tracePt t="1382" x="3643313" y="1884363"/>
          <p14:tracePt t="1399" x="3652838" y="1776413"/>
          <p14:tracePt t="1416" x="3705225" y="1679575"/>
          <p14:tracePt t="1433" x="3741738" y="1562100"/>
          <p14:tracePt t="1449" x="3786188" y="1465263"/>
          <p14:tracePt t="1466" x="3822700" y="1428750"/>
          <p14:tracePt t="1483" x="3875088" y="1393825"/>
          <p14:tracePt t="1499" x="3902075" y="1384300"/>
          <p14:tracePt t="1516" x="3946525" y="1374775"/>
          <p14:tracePt t="1532" x="3990975" y="1347788"/>
          <p14:tracePt t="1549" x="4054475" y="1330325"/>
          <p14:tracePt t="1566" x="4116388" y="1295400"/>
          <p14:tracePt t="1582" x="4133850" y="1295400"/>
          <p14:tracePt t="1599" x="4152900" y="1295400"/>
          <p14:tracePt t="1616" x="4160838" y="1295400"/>
          <p14:tracePt t="1632" x="4179888" y="1276350"/>
          <p14:tracePt t="1649" x="4224338" y="1250950"/>
          <p14:tracePt t="1666" x="4268788" y="1196975"/>
          <p14:tracePt t="1682" x="4303713" y="1160463"/>
          <p14:tracePt t="1699" x="4313238" y="1152525"/>
          <p14:tracePt t="1716" x="4322763" y="1152525"/>
          <p14:tracePt t="1733" x="4330700" y="1133475"/>
          <p14:tracePt t="1749" x="4367213" y="1116013"/>
          <p14:tracePt t="1767" x="4375150" y="1108075"/>
          <p14:tracePt t="1928" x="4384675" y="1125538"/>
          <p14:tracePt t="1936" x="4384675" y="1143000"/>
          <p14:tracePt t="1949" x="4384675" y="1169988"/>
          <p14:tracePt t="1966" x="4384675" y="1196975"/>
          <p14:tracePt t="1984" x="4384675" y="1268413"/>
          <p14:tracePt t="1999" x="4402138" y="1330325"/>
          <p14:tracePt t="2016" x="4411663" y="1374775"/>
          <p14:tracePt t="2032" x="4411663" y="1428750"/>
          <p14:tracePt t="2049" x="4411663" y="1509713"/>
          <p14:tracePt t="2066" x="4419600" y="1589088"/>
          <p14:tracePt t="2084" x="4419600" y="1687513"/>
          <p14:tracePt t="2099" x="4419600" y="1751013"/>
          <p14:tracePt t="2116" x="4419600" y="1920875"/>
          <p14:tracePt t="2132" x="4429125" y="2089150"/>
          <p14:tracePt t="2149" x="4446588" y="2357438"/>
          <p14:tracePt t="2166" x="4446588" y="2554288"/>
          <p14:tracePt t="2183" x="4446588" y="2884488"/>
          <p14:tracePt t="2200" x="4446588" y="3108325"/>
          <p14:tracePt t="2216" x="4446588" y="3438525"/>
          <p14:tracePt t="2232" x="4438650" y="3706813"/>
          <p14:tracePt t="2249" x="4438650" y="3894138"/>
          <p14:tracePt t="2266" x="4438650" y="4090988"/>
          <p14:tracePt t="2284" x="4438650" y="4384675"/>
          <p14:tracePt t="2300" x="4438650" y="4510088"/>
          <p14:tracePt t="2316" x="4419600" y="4635500"/>
          <p14:tracePt t="2332" x="4419600" y="4706938"/>
          <p14:tracePt t="2349" x="4411663" y="4786313"/>
          <p14:tracePt t="2351" x="4411663" y="4813300"/>
          <p14:tracePt t="2366" x="4411663" y="4822825"/>
          <p14:tracePt t="2383" x="4411663" y="4857750"/>
          <p14:tracePt t="2399" x="4411663" y="4876800"/>
          <p14:tracePt t="2418" x="4411663" y="4902200"/>
          <p14:tracePt t="2433" x="4411663" y="4938713"/>
          <p14:tracePt t="2449" x="4419600" y="4965700"/>
          <p14:tracePt t="2466" x="4419600" y="5000625"/>
          <p14:tracePt t="2483" x="4419600" y="5054600"/>
          <p14:tracePt t="2499" x="4419600" y="5091113"/>
          <p14:tracePt t="2516" x="4446588" y="5162550"/>
          <p14:tracePt t="2532" x="4446588" y="5224463"/>
          <p14:tracePt t="2549" x="4456113" y="5305425"/>
          <p14:tracePt t="2566" x="4456113" y="5367338"/>
          <p14:tracePt t="2582" x="4456113" y="5384800"/>
          <p14:tracePt t="2616" x="4456113" y="5402263"/>
          <p14:tracePt t="2632" x="4456113" y="5429250"/>
          <p14:tracePt t="2666" x="4456113" y="5438775"/>
          <p14:tracePt t="8215" x="4456113" y="5402263"/>
          <p14:tracePt t="8221" x="4456113" y="5357813"/>
          <p14:tracePt t="8233" x="4456113" y="5305425"/>
          <p14:tracePt t="8250" x="4456113" y="5233988"/>
          <p14:tracePt t="8267" x="4456113" y="5099050"/>
          <p14:tracePt t="8283" x="4456113" y="4973638"/>
          <p14:tracePt t="8299" x="4456113" y="4884738"/>
          <p14:tracePt t="8316" x="4456113" y="4759325"/>
          <p14:tracePt t="8332" x="4473575" y="4635500"/>
          <p14:tracePt t="8349" x="4473575" y="4527550"/>
          <p14:tracePt t="8367" x="4483100" y="4448175"/>
          <p14:tracePt t="8383" x="4500563" y="4295775"/>
          <p14:tracePt t="8400" x="4500563" y="4187825"/>
          <p14:tracePt t="8417" x="4500563" y="4135438"/>
          <p14:tracePt t="8433" x="4510088" y="4000500"/>
          <p14:tracePt t="8450" x="4510088" y="3830638"/>
          <p14:tracePt t="8467" x="4491038" y="3581400"/>
          <p14:tracePt t="8483" x="4500563" y="3446463"/>
          <p14:tracePt t="8500" x="4500563" y="3322638"/>
          <p14:tracePt t="8516" x="4500563" y="3197225"/>
          <p14:tracePt t="8533" x="4510088" y="3044825"/>
          <p14:tracePt t="8550" x="4527550" y="2803525"/>
          <p14:tracePt t="8567" x="4527550" y="2465388"/>
          <p14:tracePt t="8583" x="4527550" y="2295525"/>
          <p14:tracePt t="8600" x="4545013" y="2197100"/>
          <p14:tracePt t="8617" x="4554538" y="2135188"/>
          <p14:tracePt t="8633" x="4554538" y="2044700"/>
          <p14:tracePt t="8650" x="4554538" y="1938338"/>
          <p14:tracePt t="8667" x="4537075" y="1751013"/>
          <p14:tracePt t="8683" x="4545013" y="1679575"/>
          <p14:tracePt t="8701" x="4545013" y="1616075"/>
          <p14:tracePt t="8717" x="4545013" y="1581150"/>
          <p14:tracePt t="8734" x="4545013" y="1571625"/>
          <p14:tracePt t="8750" x="4545013" y="1562100"/>
          <p14:tracePt t="8768" x="4554538" y="1554163"/>
          <p14:tracePt t="8784" x="4554538" y="1544638"/>
          <p14:tracePt t="8859" x="4554538" y="1536700"/>
          <p14:tracePt t="8876" x="4554538" y="1517650"/>
          <p14:tracePt t="8883" x="4572000" y="1500188"/>
          <p14:tracePt t="8891" x="4581525" y="1490663"/>
          <p14:tracePt t="8900" x="4581525" y="1455738"/>
          <p14:tracePt t="8917" x="4608513" y="1393825"/>
          <p14:tracePt t="8935" x="4652963" y="1357313"/>
          <p14:tracePt t="8950" x="4660900" y="1295400"/>
          <p14:tracePt t="8967" x="4697413" y="1223963"/>
          <p14:tracePt t="8983" x="4705350" y="1169988"/>
          <p14:tracePt t="9000" x="4724400" y="1125538"/>
          <p14:tracePt t="9017" x="4732338" y="1116013"/>
          <p14:tracePt t="9638" x="4732338" y="1133475"/>
          <p14:tracePt t="9646" x="4732338" y="1169988"/>
          <p14:tracePt t="9653" x="4732338" y="1214438"/>
          <p14:tracePt t="9668" x="4732338" y="1258888"/>
          <p14:tracePt t="9684" x="4714875" y="1357313"/>
          <p14:tracePt t="9700" x="4714875" y="1465263"/>
          <p14:tracePt t="9717" x="4705350" y="1598613"/>
          <p14:tracePt t="9734" x="4705350" y="1660525"/>
          <p14:tracePt t="9750" x="4705350" y="1670050"/>
          <p14:tracePt t="10067" x="4705350" y="1687513"/>
          <p14:tracePt t="10076" x="4687888" y="1687513"/>
          <p14:tracePt t="10091" x="4687888" y="1697038"/>
          <p14:tracePt t="10322" x="4687888" y="1704975"/>
          <p14:tracePt t="10330" x="4687888" y="1714500"/>
          <p14:tracePt t="10337" x="4687888" y="1724025"/>
          <p14:tracePt t="10351" x="4697413" y="1741488"/>
          <p14:tracePt t="10368" x="4697413" y="1776413"/>
          <p14:tracePt t="10400" x="4697413" y="1785938"/>
          <p14:tracePt t="10431" x="4697413" y="1795463"/>
          <p14:tracePt t="10445" x="4697413" y="1803400"/>
          <p14:tracePt t="10452" x="4687888" y="1803400"/>
          <p14:tracePt t="10467" x="4687888" y="1812925"/>
          <p14:tracePt t="10513" x="4687888" y="1830388"/>
          <p14:tracePt t="10537" x="4687888" y="1839913"/>
          <p14:tracePt t="10545" x="4679950" y="1849438"/>
          <p14:tracePt t="10560" x="4679950" y="1857375"/>
          <p14:tracePt t="10575" x="4679950" y="1866900"/>
          <p14:tracePt t="10585" x="4679950" y="1874838"/>
          <p14:tracePt t="10601" x="4670425" y="1911350"/>
          <p14:tracePt t="10617" x="4670425" y="1973263"/>
          <p14:tracePt t="10634" x="4670425" y="2017713"/>
          <p14:tracePt t="10650" x="4670425" y="2036763"/>
          <p14:tracePt t="10675" x="4670425" y="2054225"/>
          <p14:tracePt t="11006" x="4660900" y="2054225"/>
          <p14:tracePt t="11038" x="4660900" y="2071688"/>
          <p14:tracePt t="11046" x="4660900" y="2143125"/>
          <p14:tracePt t="11052" x="4660900" y="2259013"/>
          <p14:tracePt t="11067" x="4643438" y="2625725"/>
          <p14:tracePt t="11084" x="4625975" y="2938463"/>
          <p14:tracePt t="11100" x="4625975" y="3197225"/>
          <p14:tracePt t="11117" x="4625975" y="3411538"/>
          <p14:tracePt t="11133" x="4608513" y="3563938"/>
          <p14:tracePt t="11150" x="4608513" y="3625850"/>
          <p14:tracePt t="11168" x="4608513" y="3724275"/>
          <p14:tracePt t="11184" x="4608513" y="3751263"/>
          <p14:tracePt t="11201" x="4608513" y="3759200"/>
          <p14:tracePt t="11276" x="4608513" y="3768725"/>
          <p14:tracePt t="11284" x="4608513" y="3778250"/>
          <p14:tracePt t="11292" x="4608513" y="3805238"/>
          <p14:tracePt t="11301" x="4608513" y="3813175"/>
          <p14:tracePt t="11316" x="4581525" y="3911600"/>
          <p14:tracePt t="11333" x="4554538" y="4027488"/>
          <p14:tracePt t="11350" x="4527550" y="4116388"/>
          <p14:tracePt t="11351" x="4518025" y="4162425"/>
          <p14:tracePt t="11367" x="4510088" y="4179888"/>
          <p14:tracePt t="11383" x="4491038" y="4187825"/>
          <p14:tracePt t="11400" x="4483100" y="4187825"/>
          <p14:tracePt t="11417" x="4483100" y="4197350"/>
          <p14:tracePt t="11605" x="4500563" y="4197350"/>
          <p14:tracePt t="11613" x="4537075" y="4197350"/>
          <p14:tracePt t="11622" x="4625975" y="4197350"/>
          <p14:tracePt t="11633" x="4724400" y="4197350"/>
          <p14:tracePt t="11650" x="4946650" y="4214813"/>
          <p14:tracePt t="11668" x="5278438" y="4214813"/>
          <p14:tracePt t="11684" x="5375275" y="4214813"/>
          <p14:tracePt t="11776" x="5384800" y="4214813"/>
          <p14:tracePt t="11799" x="5367338" y="4214813"/>
          <p14:tracePt t="11806" x="5313363" y="4214813"/>
          <p14:tracePt t="11817" x="5259388" y="4214813"/>
          <p14:tracePt t="11834" x="5197475" y="4197350"/>
          <p14:tracePt t="11852" x="4992688" y="4187825"/>
          <p14:tracePt t="11868" x="4776788" y="4187825"/>
          <p14:tracePt t="11883" x="4608513" y="4187825"/>
          <p14:tracePt t="11900" x="4527550" y="4187825"/>
          <p14:tracePt t="11917" x="4483100" y="4187825"/>
          <p14:tracePt t="11934" x="4465638" y="4179888"/>
          <p14:tracePt t="11951" x="4384675" y="4179888"/>
          <p14:tracePt t="11968" x="4348163" y="4179888"/>
          <p14:tracePt t="11984" x="4348163" y="4187825"/>
          <p14:tracePt t="12000" x="4348163" y="4197350"/>
          <p14:tracePt t="12039" x="4367213" y="4179888"/>
          <p14:tracePt t="12052" x="4429125" y="4170363"/>
          <p14:tracePt t="12068" x="4527550" y="4125913"/>
          <p14:tracePt t="12084" x="4616450" y="4116388"/>
          <p14:tracePt t="12100" x="4697413" y="4098925"/>
          <p14:tracePt t="12117" x="4786313" y="4071938"/>
          <p14:tracePt t="12134" x="4848225" y="4064000"/>
          <p14:tracePt t="12151" x="4848225" y="4054475"/>
          <p14:tracePt t="12206" x="4848225" y="4037013"/>
          <p14:tracePt t="12214" x="4830763" y="4037013"/>
          <p14:tracePt t="12222" x="4822825" y="4037013"/>
          <p14:tracePt t="12234" x="4795838" y="4037013"/>
          <p14:tracePt t="12252" x="4714875" y="4037013"/>
          <p14:tracePt t="12268" x="4652963" y="4027488"/>
          <p14:tracePt t="12284" x="4589463" y="4027488"/>
          <p14:tracePt t="12300" x="4527550" y="4027488"/>
          <p14:tracePt t="12317" x="4465638" y="4027488"/>
          <p14:tracePt t="12334" x="4438650" y="4027488"/>
          <p14:tracePt t="12351" x="4429125" y="4027488"/>
          <p14:tracePt t="12530" x="4429125" y="4044950"/>
          <p14:tracePt t="12560" x="4429125" y="4054475"/>
          <p14:tracePt t="12568" x="4429125" y="4064000"/>
          <p14:tracePt t="12584" x="4438650" y="4071938"/>
          <p14:tracePt t="12601" x="4446588" y="4071938"/>
          <p14:tracePt t="12606" x="4446588" y="4081463"/>
          <p14:tracePt t="29955" x="4446588" y="4090988"/>
          <p14:tracePt t="29963" x="4446588" y="4125913"/>
          <p14:tracePt t="29971" x="4446588" y="4135438"/>
          <p14:tracePt t="29986" x="4446588" y="4170363"/>
          <p14:tracePt t="30002" x="4446588" y="4179888"/>
          <p14:tracePt t="30076" x="4446588" y="4187825"/>
          <p14:tracePt t="30084" x="4446588" y="4197350"/>
          <p14:tracePt t="30093" x="4446588" y="4206875"/>
          <p14:tracePt t="30109" x="4446588" y="4233863"/>
          <p14:tracePt t="30119" x="4456113" y="4268788"/>
          <p14:tracePt t="30136" x="4456113" y="4313238"/>
          <p14:tracePt t="30152" x="4456113" y="4357688"/>
          <p14:tracePt t="30169" x="4456113" y="4438650"/>
          <p14:tracePt t="30186" x="4456113" y="4554538"/>
          <p14:tracePt t="30202" x="4456113" y="4608513"/>
          <p14:tracePt t="30219" x="4473575" y="4635500"/>
          <p14:tracePt t="30236" x="4473575" y="4652963"/>
          <p14:tracePt t="30252" x="4473575" y="4670425"/>
          <p14:tracePt t="30269" x="4473575" y="4706938"/>
          <p14:tracePt t="30286" x="4473575" y="4714875"/>
          <p14:tracePt t="30302" x="4473575" y="4724400"/>
          <p14:tracePt t="30318" x="4473575" y="4741863"/>
          <p14:tracePt t="30336" x="4473575" y="4768850"/>
          <p14:tracePt t="30431" x="4473575" y="4778375"/>
          <p14:tracePt t="30439" x="4473575" y="4786313"/>
          <p14:tracePt t="30453" x="4473575" y="4795838"/>
          <p14:tracePt t="30470" x="4465638" y="4849813"/>
          <p14:tracePt t="30486" x="4465638" y="4894263"/>
          <p14:tracePt t="30503" x="4465638" y="4956175"/>
          <p14:tracePt t="30519" x="4456113" y="5000625"/>
          <p14:tracePt t="30536" x="4456113" y="5027613"/>
          <p14:tracePt t="30552" x="4456113" y="5037138"/>
          <p14:tracePt t="30569" x="4456113" y="5045075"/>
          <p14:tracePt t="30586" x="4456113" y="5126038"/>
          <p14:tracePt t="30603" x="4456113" y="5170488"/>
          <p14:tracePt t="30619" x="4456113" y="5197475"/>
          <p14:tracePt t="30636" x="4456113" y="5207000"/>
          <p14:tracePt t="30652" x="4456113" y="5224463"/>
          <p14:tracePt t="30671" x="4456113" y="5268913"/>
          <p14:tracePt t="30686" x="4446588" y="5305425"/>
          <p14:tracePt t="30702" x="4446588" y="5367338"/>
          <p14:tracePt t="30719" x="4446588" y="5411788"/>
          <p14:tracePt t="30736" x="4438650" y="5429250"/>
          <p14:tracePt t="30752" x="4438650" y="5438775"/>
          <p14:tracePt t="30770" x="4438650" y="5448300"/>
          <p14:tracePt t="30787" x="4438650" y="5483225"/>
          <p14:tracePt t="30803" x="4438650" y="5510213"/>
          <p14:tracePt t="30819" x="4438650" y="5546725"/>
          <p14:tracePt t="30836" x="4438650" y="5564188"/>
          <p14:tracePt t="30853" x="4438650" y="5572125"/>
          <p14:tracePt t="30869" x="4438650" y="5581650"/>
          <p14:tracePt t="30886" x="4438650" y="5608638"/>
          <p14:tracePt t="30903" x="4438650" y="5635625"/>
          <p14:tracePt t="30919" x="4438650" y="5643563"/>
          <p14:tracePt t="35440" x="4438650" y="5618163"/>
          <p14:tracePt t="35448" x="4438650" y="5527675"/>
          <p14:tracePt t="35456" x="4438650" y="5456238"/>
          <p14:tracePt t="35470" x="4446588" y="5340350"/>
          <p14:tracePt t="35487" x="4446588" y="5214938"/>
          <p14:tracePt t="35503" x="4446588" y="5045075"/>
          <p14:tracePt t="35520" x="4446588" y="4857750"/>
          <p14:tracePt t="35536" x="4446588" y="4687888"/>
          <p14:tracePt t="35553" x="4446588" y="4564063"/>
          <p14:tracePt t="35570" x="4483100" y="4376738"/>
          <p14:tracePt t="35587" x="4491038" y="4330700"/>
          <p14:tracePt t="35604" x="4500563" y="4286250"/>
          <p14:tracePt t="35620" x="4510088" y="4251325"/>
          <p14:tracePt t="35636" x="4527550" y="4187825"/>
          <p14:tracePt t="35653" x="4554538" y="4125913"/>
          <p14:tracePt t="35670" x="4562475" y="4116388"/>
          <p14:tracePt t="35724" x="4562475" y="4108450"/>
          <p14:tracePt t="35732" x="4562475" y="4081463"/>
          <p14:tracePt t="35740" x="4562475" y="4071938"/>
          <p14:tracePt t="35756" x="4562475" y="4054475"/>
          <p14:tracePt t="35840" x="4562475" y="4044950"/>
          <p14:tracePt t="35848" x="4562475" y="4019550"/>
          <p14:tracePt t="35856" x="4537075" y="4010025"/>
          <p14:tracePt t="35870" x="4473575" y="3965575"/>
          <p14:tracePt t="35887" x="4394200" y="3965575"/>
          <p14:tracePt t="35903" x="4303713" y="3965575"/>
          <p14:tracePt t="35920" x="4125913" y="3938588"/>
          <p14:tracePt t="35936" x="4044950" y="3921125"/>
          <p14:tracePt t="35953" x="3965575" y="3921125"/>
          <p14:tracePt t="35970" x="3822700" y="3894138"/>
          <p14:tracePt t="35986" x="3714750" y="3894138"/>
          <p14:tracePt t="36003" x="3544888" y="3867150"/>
          <p14:tracePt t="36020" x="3429000" y="3849688"/>
          <p14:tracePt t="36036" x="3340100" y="3840163"/>
          <p14:tracePt t="36053" x="3268663" y="3840163"/>
          <p14:tracePt t="36070" x="3170238" y="3822700"/>
          <p14:tracePt t="36087" x="3089275" y="3822700"/>
          <p14:tracePt t="36104" x="3044825" y="3813175"/>
          <p14:tracePt t="36120" x="3027363" y="3786188"/>
          <p14:tracePt t="36136" x="2990850" y="3778250"/>
          <p14:tracePt t="36153" x="2911475" y="3768725"/>
          <p14:tracePt t="36170" x="2813050" y="3741738"/>
          <p14:tracePt t="36187" x="2776538" y="3741738"/>
          <p14:tracePt t="36203" x="2741613" y="3733800"/>
          <p14:tracePt t="36220" x="2705100" y="3733800"/>
          <p14:tracePt t="36236" x="2679700" y="3714750"/>
          <p14:tracePt t="36253" x="2643188" y="3714750"/>
          <p14:tracePt t="36271" x="2633663" y="3714750"/>
          <p14:tracePt t="36347" x="2660650" y="3714750"/>
          <p14:tracePt t="36356" x="2679700" y="3714750"/>
          <p14:tracePt t="36365" x="2732088" y="3714750"/>
          <p14:tracePt t="36371" x="2768600" y="3714750"/>
          <p14:tracePt t="36386" x="2901950" y="3706813"/>
          <p14:tracePt t="36403" x="3089275" y="3687763"/>
          <p14:tracePt t="36420" x="3286125" y="3670300"/>
          <p14:tracePt t="36436" x="3625850" y="3670300"/>
          <p14:tracePt t="36453" x="3956050" y="3670300"/>
          <p14:tracePt t="36471" x="4295775" y="3635375"/>
          <p14:tracePt t="36487" x="4537075" y="3635375"/>
          <p14:tracePt t="36503" x="4786313" y="3643313"/>
          <p14:tracePt t="36520" x="4921250" y="3635375"/>
          <p14:tracePt t="36536" x="5135563" y="3643313"/>
          <p14:tracePt t="36553" x="5197475" y="3662363"/>
          <p14:tracePt t="36570" x="5322888" y="3652838"/>
          <p14:tracePt t="36587" x="5456238" y="3652838"/>
          <p14:tracePt t="36604" x="5564188" y="3652838"/>
          <p14:tracePt t="36620" x="5715000" y="3652838"/>
          <p14:tracePt t="36636" x="5929313" y="3635375"/>
          <p14:tracePt t="36653" x="6099175" y="3625850"/>
          <p14:tracePt t="36670" x="6259513" y="3625850"/>
          <p14:tracePt t="36686" x="6313488" y="3608388"/>
          <p14:tracePt t="36703" x="6367463" y="3598863"/>
          <p14:tracePt t="36720" x="6473825" y="3571875"/>
          <p14:tracePt t="36736" x="6554788" y="3554413"/>
          <p14:tracePt t="36753" x="6635750" y="3536950"/>
          <p14:tracePt t="36770" x="6724650" y="3465513"/>
          <p14:tracePt t="36787" x="6751638" y="3438525"/>
          <p14:tracePt t="36803" x="6786563" y="3429000"/>
          <p14:tracePt t="36820" x="6804025" y="3357563"/>
          <p14:tracePt t="36836" x="6831013" y="3278188"/>
          <p14:tracePt t="36854" x="6875463" y="3214688"/>
          <p14:tracePt t="36856" x="6884988" y="3143250"/>
          <p14:tracePt t="36870" x="6902450" y="3063875"/>
          <p14:tracePt t="36887" x="6938963" y="2973388"/>
          <p14:tracePt t="36903" x="6956425" y="2894013"/>
          <p14:tracePt t="36920" x="6965950" y="2803525"/>
          <p14:tracePt t="36936" x="6965950" y="2697163"/>
          <p14:tracePt t="36953" x="6965950" y="2571750"/>
          <p14:tracePt t="36972" x="6956425" y="2339975"/>
          <p14:tracePt t="36987" x="6946900" y="2232025"/>
          <p14:tracePt t="37003" x="6946900" y="2160588"/>
          <p14:tracePt t="37020" x="6929438" y="2063750"/>
          <p14:tracePt t="37037" x="6921500" y="1973263"/>
          <p14:tracePt t="37053" x="6884988" y="1893888"/>
          <p14:tracePt t="37070" x="6840538" y="1758950"/>
          <p14:tracePt t="37088" x="6786563" y="1679575"/>
          <p14:tracePt t="37105" x="6751638" y="1608138"/>
          <p14:tracePt t="37120" x="6697663" y="1589088"/>
          <p14:tracePt t="37136" x="6635750" y="1562100"/>
          <p14:tracePt t="37155" x="6527800" y="1490663"/>
          <p14:tracePt t="37170" x="6465888" y="1473200"/>
          <p14:tracePt t="37187" x="6402388" y="1428750"/>
          <p14:tracePt t="37203" x="6340475" y="1419225"/>
          <p14:tracePt t="37220" x="6278563" y="1419225"/>
          <p14:tracePt t="37237" x="6153150" y="1401763"/>
          <p14:tracePt t="37254" x="6045200" y="1374775"/>
          <p14:tracePt t="37270" x="5946775" y="1312863"/>
          <p14:tracePt t="37287" x="5813425" y="1250950"/>
          <p14:tracePt t="37303" x="5680075" y="1223963"/>
          <p14:tracePt t="37320" x="5572125" y="1196975"/>
          <p14:tracePt t="37337" x="5446713" y="1187450"/>
          <p14:tracePt t="37354" x="5322888" y="1169988"/>
          <p14:tracePt t="37370" x="5126038" y="1133475"/>
          <p14:tracePt t="37387" x="4983163" y="1133475"/>
          <p14:tracePt t="37403" x="4813300" y="1133475"/>
          <p14:tracePt t="37420" x="4562475" y="1143000"/>
          <p14:tracePt t="37437" x="4394200" y="1169988"/>
          <p14:tracePt t="37454" x="4143375" y="1169988"/>
          <p14:tracePt t="37470" x="4000500" y="1169988"/>
          <p14:tracePt t="37487" x="3902075" y="1169988"/>
          <p14:tracePt t="37503" x="3813175" y="1187450"/>
          <p14:tracePt t="37520" x="3724275" y="1179513"/>
          <p14:tracePt t="37537" x="3598863" y="1179513"/>
          <p14:tracePt t="37554" x="3394075" y="1187450"/>
          <p14:tracePt t="37570" x="3251200" y="1214438"/>
          <p14:tracePt t="37587" x="3143250" y="1258888"/>
          <p14:tracePt t="37604" x="3009900" y="1285875"/>
          <p14:tracePt t="37620" x="2857500" y="1322388"/>
          <p14:tracePt t="37636" x="2741613" y="1347788"/>
          <p14:tracePt t="37653" x="2554288" y="1428750"/>
          <p14:tracePt t="37670" x="2401888" y="1490663"/>
          <p14:tracePt t="37687" x="2259013" y="1554163"/>
          <p14:tracePt t="37703" x="2160588" y="1589088"/>
          <p14:tracePt t="37720" x="2108200" y="1660525"/>
          <p14:tracePt t="37737" x="2054225" y="1795463"/>
          <p14:tracePt t="37753" x="1973263" y="1938338"/>
          <p14:tracePt t="37770" x="1857375" y="2179638"/>
          <p14:tracePt t="37787" x="1795463" y="2322513"/>
          <p14:tracePt t="37803" x="1785938" y="2401888"/>
          <p14:tracePt t="37819" x="1785938" y="2509838"/>
          <p14:tracePt t="37837" x="1768475" y="2554288"/>
          <p14:tracePt t="37854" x="1768475" y="2697163"/>
          <p14:tracePt t="37870" x="1768475" y="2759075"/>
          <p14:tracePt t="37887" x="1758950" y="2822575"/>
          <p14:tracePt t="37903" x="1758950" y="2884488"/>
          <p14:tracePt t="37920" x="1758950" y="2946400"/>
          <p14:tracePt t="37937" x="1758950" y="2992438"/>
          <p14:tracePt t="37954" x="1776413" y="3089275"/>
          <p14:tracePt t="37971" x="1776413" y="3170238"/>
          <p14:tracePt t="37987" x="1785938" y="3214688"/>
          <p14:tracePt t="38003" x="1795463" y="3251200"/>
          <p14:tracePt t="38020" x="1822450" y="3278188"/>
          <p14:tracePt t="38037" x="1839913" y="3313113"/>
          <p14:tracePt t="38053" x="1866900" y="3357563"/>
          <p14:tracePt t="38071" x="1893888" y="3446463"/>
          <p14:tracePt t="38087" x="1901825" y="3492500"/>
          <p14:tracePt t="38105" x="1919288" y="3544888"/>
          <p14:tracePt t="38121" x="1946275" y="3563938"/>
          <p14:tracePt t="38136" x="1973263" y="3589338"/>
          <p14:tracePt t="38153" x="2009775" y="3608388"/>
          <p14:tracePt t="38170" x="2054225" y="3643313"/>
          <p14:tracePt t="38187" x="2071688" y="3652838"/>
          <p14:tracePt t="38203" x="2116138" y="3679825"/>
          <p14:tracePt t="38220" x="2179638" y="3687763"/>
          <p14:tracePt t="38237" x="2276475" y="3706813"/>
          <p14:tracePt t="38255" x="2438400" y="3706813"/>
          <p14:tracePt t="38271" x="2527300" y="3687763"/>
          <p14:tracePt t="38287" x="2643188" y="3662363"/>
          <p14:tracePt t="38304" x="2813050" y="3643313"/>
          <p14:tracePt t="38320" x="2919413" y="3625850"/>
          <p14:tracePt t="38336" x="2973388" y="3625850"/>
          <p14:tracePt t="38354" x="3027363" y="3625850"/>
          <p14:tracePt t="38370" x="3044825" y="3625850"/>
          <p14:tracePt t="38940" x="3054350" y="3625850"/>
          <p14:tracePt t="38971" x="3071813" y="3625850"/>
          <p14:tracePt t="38980" x="3116263" y="3616325"/>
          <p14:tracePt t="38987" x="3133725" y="3616325"/>
          <p14:tracePt t="39003" x="3160713" y="3616325"/>
          <p14:tracePt t="39020" x="3170238" y="3616325"/>
          <p14:tracePt t="46747" x="3179763" y="3616325"/>
          <p14:tracePt t="46763" x="3187700" y="3616325"/>
          <p14:tracePt t="46771" x="3187700" y="3625850"/>
          <p14:tracePt t="46779" x="3197225" y="3643313"/>
          <p14:tracePt t="46788" x="3197225" y="3662363"/>
          <p14:tracePt t="46804" x="3197225" y="3679825"/>
          <p14:tracePt t="46820" x="3214688" y="3697288"/>
          <p14:tracePt t="46853" x="3224213" y="3706813"/>
          <p14:tracePt t="46870" x="3232150" y="3714750"/>
          <p14:tracePt t="46887" x="3241675" y="3733800"/>
          <p14:tracePt t="46904" x="3251200" y="3741738"/>
          <p14:tracePt t="46979" x="3251200" y="3751263"/>
          <p14:tracePt t="47033" x="3259138" y="3751263"/>
          <p14:tracePt t="47055" x="3268663" y="3751263"/>
          <p14:tracePt t="47063" x="3268663" y="3759200"/>
          <p14:tracePt t="47071" x="3276600" y="3768725"/>
          <p14:tracePt t="47087" x="3313113" y="3795713"/>
          <p14:tracePt t="47104" x="3375025" y="3813175"/>
          <p14:tracePt t="47120" x="3419475" y="3830638"/>
          <p14:tracePt t="47137" x="3446463" y="3849688"/>
          <p14:tracePt t="47154" x="3465513" y="3857625"/>
          <p14:tracePt t="47170" x="3490913" y="3867150"/>
          <p14:tracePt t="47187" x="3517900" y="3876675"/>
          <p14:tracePt t="47204" x="3536950" y="3902075"/>
          <p14:tracePt t="47220" x="3571875" y="3938588"/>
          <p14:tracePt t="47237" x="3608388" y="3956050"/>
          <p14:tracePt t="47254" x="3625850" y="3983038"/>
          <p14:tracePt t="47270" x="3625850" y="4010025"/>
          <p14:tracePt t="47287" x="3643313" y="4019550"/>
          <p14:tracePt t="47603" x="3660775" y="4019550"/>
          <p14:tracePt t="47609" x="3660775" y="4037013"/>
          <p14:tracePt t="47625" x="3660775" y="4044950"/>
          <p14:tracePt t="47637" x="3660775" y="4054475"/>
          <p14:tracePt t="47654" x="3670300" y="4064000"/>
          <p14:tracePt t="47670" x="3670300" y="4071938"/>
          <p14:tracePt t="47687" x="3679825" y="4071938"/>
          <p14:tracePt t="48387" x="3687763" y="4081463"/>
          <p14:tracePt t="48395" x="3697288" y="4090988"/>
          <p14:tracePt t="48404" x="3697288" y="4108450"/>
          <p14:tracePt t="48421" x="3705225" y="4116388"/>
          <p14:tracePt t="48717" x="3714750" y="4116388"/>
          <p14:tracePt t="54498" x="3732213" y="4116388"/>
          <p14:tracePt t="54504" x="3741738" y="4116388"/>
          <p14:tracePt t="54511" x="3759200" y="4098925"/>
          <p14:tracePt t="54522" x="3768725" y="4090988"/>
          <p14:tracePt t="54539" x="3867150" y="4064000"/>
          <p14:tracePt t="54556" x="3946525" y="4027488"/>
          <p14:tracePt t="54573" x="4116388" y="4000500"/>
          <p14:tracePt t="54589" x="4160838" y="3983038"/>
          <p14:tracePt t="54605" x="4214813" y="3973513"/>
          <p14:tracePt t="54622" x="4251325" y="3973513"/>
          <p14:tracePt t="54638" x="4259263" y="3973513"/>
          <p14:tracePt t="54655" x="4259263" y="3965575"/>
          <p14:tracePt t="54765" x="4251325" y="3956050"/>
          <p14:tracePt t="54774" x="4224338" y="3956050"/>
          <p14:tracePt t="54789" x="4197350" y="3956050"/>
          <p14:tracePt t="54805" x="4152900" y="3938588"/>
          <p14:tracePt t="54822" x="4071938" y="3929063"/>
          <p14:tracePt t="54839" x="4010025" y="3902075"/>
          <p14:tracePt t="54855" x="3919538" y="3894138"/>
          <p14:tracePt t="54859" x="3867150" y="3894138"/>
          <p14:tracePt t="54874" x="3786188" y="3867150"/>
          <p14:tracePt t="54890" x="3679825" y="3849688"/>
          <p14:tracePt t="54905" x="3616325" y="3840163"/>
          <p14:tracePt t="54922" x="3581400" y="3822700"/>
          <p14:tracePt t="54939" x="3517900" y="3822700"/>
          <p14:tracePt t="54957" x="3438525" y="3822700"/>
          <p14:tracePt t="54972" x="3348038" y="3822700"/>
          <p14:tracePt t="54989" x="3268663" y="3795713"/>
          <p14:tracePt t="55004" x="3187700" y="3786188"/>
          <p14:tracePt t="55021" x="3098800" y="3786188"/>
          <p14:tracePt t="55038" x="3009900" y="3786188"/>
          <p14:tracePt t="55055" x="2973388" y="3786188"/>
          <p14:tracePt t="55071" x="2965450" y="3786188"/>
          <p14:tracePt t="55088" x="2894013" y="3786188"/>
          <p14:tracePt t="55104" x="2840038" y="3786188"/>
          <p14:tracePt t="55121" x="2786063" y="3778250"/>
          <p14:tracePt t="55138" x="2741613" y="3778250"/>
          <p14:tracePt t="55154" x="2732088" y="3778250"/>
          <p14:tracePt t="55188" x="2732088" y="3759200"/>
          <p14:tracePt t="55256" x="2741613" y="3759200"/>
          <p14:tracePt t="55266" x="2768600" y="3751263"/>
          <p14:tracePt t="55274" x="2795588" y="3751263"/>
          <p14:tracePt t="55289" x="2840038" y="3741738"/>
          <p14:tracePt t="55306" x="2911475" y="3741738"/>
          <p14:tracePt t="55322" x="2965450" y="3741738"/>
          <p14:tracePt t="55338" x="3143250" y="3679825"/>
          <p14:tracePt t="55355" x="3384550" y="3662363"/>
          <p14:tracePt t="55373" x="3679825" y="3652838"/>
          <p14:tracePt t="55390" x="3813175" y="3635375"/>
          <p14:tracePt t="55406" x="4000500" y="3635375"/>
          <p14:tracePt t="55422" x="4133850" y="3635375"/>
          <p14:tracePt t="55439" x="4322763" y="3616325"/>
          <p14:tracePt t="55455" x="4456113" y="3608388"/>
          <p14:tracePt t="55474" x="4697413" y="3589338"/>
          <p14:tracePt t="55490" x="4894263" y="3554413"/>
          <p14:tracePt t="55505" x="5135563" y="3554413"/>
          <p14:tracePt t="55522" x="5303838" y="3536950"/>
          <p14:tracePt t="55539" x="5384800" y="3536950"/>
          <p14:tracePt t="55556" x="5492750" y="3536950"/>
          <p14:tracePt t="55573" x="5707063" y="3536950"/>
          <p14:tracePt t="55589" x="5813425" y="3544888"/>
          <p14:tracePt t="55605" x="5992813" y="3571875"/>
          <p14:tracePt t="55622" x="6054725" y="3571875"/>
          <p14:tracePt t="55639" x="6126163" y="3554413"/>
          <p14:tracePt t="55655" x="6207125" y="3554413"/>
          <p14:tracePt t="55674" x="6303963" y="3554413"/>
          <p14:tracePt t="55690" x="6384925" y="3554413"/>
          <p14:tracePt t="55705" x="6438900" y="3554413"/>
          <p14:tracePt t="55722" x="6492875" y="3554413"/>
          <p14:tracePt t="55739" x="6510338" y="3563938"/>
          <p14:tracePt t="55755" x="6527800" y="3563938"/>
          <p14:tracePt t="55772" x="6537325" y="3571875"/>
          <p14:tracePt t="55789" x="6564313" y="3571875"/>
          <p14:tracePt t="55806" x="6581775" y="3589338"/>
          <p14:tracePt t="55822" x="6589713" y="3589338"/>
          <p14:tracePt t="55855" x="6599238" y="3589338"/>
          <p14:tracePt t="55904" x="6608763" y="3589338"/>
          <p14:tracePt t="55950" x="6608763" y="3598863"/>
          <p14:tracePt t="55974" x="6616700" y="3598863"/>
          <p14:tracePt t="56066" x="6635750" y="3598863"/>
          <p14:tracePt t="56088" x="6643688" y="3598863"/>
          <p14:tracePt t="56404" x="6643688" y="3608388"/>
          <p14:tracePt t="56412" x="6653213" y="3616325"/>
          <p14:tracePt t="56423" x="6661150" y="3616325"/>
          <p14:tracePt t="71067" x="6661150" y="3635375"/>
          <p14:tracePt t="71074" x="6661150" y="3652838"/>
          <p14:tracePt t="71091" x="6688138" y="3786188"/>
          <p14:tracePt t="71107" x="6688138" y="4044950"/>
          <p14:tracePt t="71124" x="6661150" y="4286250"/>
          <p14:tracePt t="71127" x="6661150" y="4384675"/>
          <p14:tracePt t="71141" x="6653213" y="4473575"/>
          <p14:tracePt t="71159" x="6635750" y="4519613"/>
          <p14:tracePt t="71175" x="6635750" y="4545013"/>
          <p14:tracePt t="71192" x="6635750" y="4564063"/>
          <p14:tracePt t="71207" x="6626225" y="4581525"/>
          <p14:tracePt t="71224" x="6608763" y="4591050"/>
          <p14:tracePt t="71305" x="6626225" y="4564063"/>
          <p14:tracePt t="71313" x="6635750" y="4545013"/>
          <p14:tracePt t="71324" x="6643688" y="4527550"/>
          <p14:tracePt t="71340" x="6653213" y="4456113"/>
          <p14:tracePt t="71358" x="6680200" y="4376738"/>
          <p14:tracePt t="71374" x="6697663" y="4278313"/>
          <p14:tracePt t="71390" x="6697663" y="4214813"/>
          <p14:tracePt t="71407" x="6697663" y="4152900"/>
          <p14:tracePt t="71424" x="6707188" y="4098925"/>
          <p14:tracePt t="71440" x="6707188" y="4071938"/>
          <p14:tracePt t="71458" x="6670675" y="4027488"/>
          <p14:tracePt t="71474" x="6643688" y="4010025"/>
          <p14:tracePt t="71490" x="6599238" y="3992563"/>
          <p14:tracePt t="71507" x="6500813" y="3983038"/>
          <p14:tracePt t="71523" x="6456363" y="3983038"/>
          <p14:tracePt t="71540" x="6350000" y="3965575"/>
          <p14:tracePt t="71557" x="6313488" y="3956050"/>
          <p14:tracePt t="71574" x="6259513" y="3948113"/>
          <p14:tracePt t="71590" x="6224588" y="3938588"/>
          <p14:tracePt t="71607" x="6170613" y="3911600"/>
          <p14:tracePt t="71623" x="6126163" y="3894138"/>
          <p14:tracePt t="71640" x="6072188" y="3876675"/>
          <p14:tracePt t="71658" x="6027738" y="3849688"/>
          <p14:tracePt t="71675" x="6010275" y="3830638"/>
          <p14:tracePt t="71691" x="5929313" y="3822700"/>
          <p14:tracePt t="71707" x="5840413" y="3822700"/>
          <p14:tracePt t="71724" x="5653088" y="3759200"/>
          <p14:tracePt t="71741" x="5527675" y="3706813"/>
          <p14:tracePt t="71759" x="5303838" y="3679825"/>
          <p14:tracePt t="71775" x="5187950" y="3679825"/>
          <p14:tracePt t="71791" x="5054600" y="3652838"/>
          <p14:tracePt t="71807" x="4938713" y="3635375"/>
          <p14:tracePt t="71824" x="4786313" y="3608388"/>
          <p14:tracePt t="71842" x="4670425" y="3608388"/>
          <p14:tracePt t="71859" x="4625975" y="3608388"/>
          <p14:tracePt t="71874" x="4598988" y="3608388"/>
          <p14:tracePt t="71891" x="4554538" y="3608388"/>
          <p14:tracePt t="71907" x="4483100" y="3608388"/>
          <p14:tracePt t="71924" x="4402138" y="3608388"/>
          <p14:tracePt t="71927" x="4348163" y="3608388"/>
          <p14:tracePt t="71943" x="4286250" y="3625850"/>
          <p14:tracePt t="71959" x="4205288" y="3625850"/>
          <p14:tracePt t="71974" x="4143375" y="3635375"/>
          <p14:tracePt t="71991" x="4037013" y="3662363"/>
          <p14:tracePt t="72008" x="3894138" y="3662363"/>
          <p14:tracePt t="72024" x="3776663" y="3679825"/>
          <p14:tracePt t="72043" x="3616325" y="3679825"/>
          <p14:tracePt t="72059" x="3500438" y="3706813"/>
          <p14:tracePt t="72075" x="3446463" y="3714750"/>
          <p14:tracePt t="72091" x="3348038" y="3733800"/>
          <p14:tracePt t="72107" x="3205163" y="3733800"/>
          <p14:tracePt t="72123" x="3027363" y="3759200"/>
          <p14:tracePt t="72141" x="2867025" y="3795713"/>
          <p14:tracePt t="72158" x="2608263" y="3857625"/>
          <p14:tracePt t="72175" x="2490788" y="3884613"/>
          <p14:tracePt t="72191" x="2347913" y="3911600"/>
          <p14:tracePt t="72207" x="2160588" y="3965575"/>
          <p14:tracePt t="72224" x="1982788" y="4019550"/>
          <p14:tracePt t="72241" x="1822450" y="4081463"/>
          <p14:tracePt t="72259" x="1697038" y="4162425"/>
          <p14:tracePt t="72274" x="1633538" y="4241800"/>
          <p14:tracePt t="72291" x="1608138" y="4286250"/>
          <p14:tracePt t="72307" x="1598613" y="4384675"/>
          <p14:tracePt t="72324" x="1581150" y="4527550"/>
          <p14:tracePt t="72340" x="1554163" y="4652963"/>
          <p14:tracePt t="72357" x="1536700" y="4805363"/>
          <p14:tracePt t="72374" x="1536700" y="4876800"/>
          <p14:tracePt t="72390" x="1536700" y="4911725"/>
          <p14:tracePt t="72407" x="1562100" y="4992688"/>
          <p14:tracePt t="72424" x="1589088" y="5037138"/>
          <p14:tracePt t="72426" x="1598613" y="5064125"/>
          <p14:tracePt t="72440" x="1643063" y="5091113"/>
          <p14:tracePt t="72457" x="1704975" y="5153025"/>
          <p14:tracePt t="72473" x="1785938" y="5233988"/>
          <p14:tracePt t="72491" x="1830388" y="5278438"/>
          <p14:tracePt t="72508" x="1901825" y="5330825"/>
          <p14:tracePt t="72525" x="1946275" y="5376863"/>
          <p14:tracePt t="72543" x="2125663" y="5473700"/>
          <p14:tracePt t="72559" x="2276475" y="5519738"/>
          <p14:tracePt t="72574" x="2438400" y="5554663"/>
          <p14:tracePt t="72591" x="2536825" y="5581650"/>
          <p14:tracePt t="72607" x="2625725" y="5591175"/>
          <p14:tracePt t="72624" x="2687638" y="5591175"/>
          <p14:tracePt t="72627" x="2724150" y="5608638"/>
          <p14:tracePt t="72642" x="2776538" y="5635625"/>
          <p14:tracePt t="72658" x="2894013" y="5689600"/>
          <p14:tracePt t="72675" x="2973388" y="5741988"/>
          <p14:tracePt t="72691" x="3098800" y="5761038"/>
          <p14:tracePt t="72707" x="3205163" y="5768975"/>
          <p14:tracePt t="72725" x="3322638" y="5786438"/>
          <p14:tracePt t="72741" x="3446463" y="5813425"/>
          <p14:tracePt t="72759" x="3616325" y="5840413"/>
          <p14:tracePt t="72775" x="3714750" y="5857875"/>
          <p14:tracePt t="72792" x="3884613" y="5857875"/>
          <p14:tracePt t="72808" x="3990975" y="5849938"/>
          <p14:tracePt t="72825" x="4089400" y="5857875"/>
          <p14:tracePt t="72843" x="4205288" y="5857875"/>
          <p14:tracePt t="72859" x="4259263" y="5857875"/>
          <p14:tracePt t="72874" x="4340225" y="5867400"/>
          <p14:tracePt t="72891" x="4446588" y="5894388"/>
          <p14:tracePt t="72908" x="4581525" y="5911850"/>
          <p14:tracePt t="72925" x="4732338" y="5929313"/>
          <p14:tracePt t="72927" x="4822825" y="5929313"/>
          <p14:tracePt t="72941" x="4867275" y="5929313"/>
          <p14:tracePt t="72959" x="5045075" y="5929313"/>
          <p14:tracePt t="72974" x="5180013" y="5911850"/>
          <p14:tracePt t="72991" x="5268913" y="5911850"/>
          <p14:tracePt t="73008" x="5402263" y="5911850"/>
          <p14:tracePt t="73025" x="5527675" y="5911850"/>
          <p14:tracePt t="73041" x="5680075" y="5911850"/>
          <p14:tracePt t="73059" x="5778500" y="5911850"/>
          <p14:tracePt t="73074" x="5813425" y="5903913"/>
          <p14:tracePt t="73091" x="5830888" y="5884863"/>
          <p14:tracePt t="73107" x="5867400" y="5857875"/>
          <p14:tracePt t="73124" x="5894388" y="5849938"/>
          <p14:tracePt t="73127" x="5902325" y="5849938"/>
          <p14:tracePt t="73141" x="5929313" y="5832475"/>
          <p14:tracePt t="73159" x="6027738" y="5715000"/>
          <p14:tracePt t="73175" x="6072188" y="5670550"/>
          <p14:tracePt t="73191" x="6108700" y="5643563"/>
          <p14:tracePt t="73207" x="6170613" y="5591175"/>
          <p14:tracePt t="73224" x="6224588" y="5537200"/>
          <p14:tracePt t="73242" x="6286500" y="5483225"/>
          <p14:tracePt t="73259" x="6340475" y="5394325"/>
          <p14:tracePt t="73275" x="6384925" y="5241925"/>
          <p14:tracePt t="73291" x="6438900" y="5037138"/>
          <p14:tracePt t="73308" x="6456363" y="4813300"/>
          <p14:tracePt t="73325" x="6492875" y="4662488"/>
          <p14:tracePt t="73343" x="6545263" y="4456113"/>
          <p14:tracePt t="73358" x="6572250" y="4376738"/>
          <p14:tracePt t="73375" x="6572250" y="4340225"/>
          <p14:tracePt t="73419" x="6572250" y="4330700"/>
          <p14:tracePt t="73435" x="6572250" y="4322763"/>
          <p14:tracePt t="73443" x="6572250" y="4295775"/>
          <p14:tracePt t="73459" x="6564313" y="4108450"/>
          <p14:tracePt t="73475" x="6564313" y="3911600"/>
          <p14:tracePt t="73491" x="6564313" y="3741738"/>
          <p14:tracePt t="73507" x="6564313" y="3625850"/>
          <p14:tracePt t="73524" x="6581775" y="3563938"/>
          <p14:tracePt t="73541" x="6589713" y="3455988"/>
          <p14:tracePt t="73559" x="6635750" y="3286125"/>
          <p14:tracePt t="73575" x="6635750" y="3241675"/>
          <p14:tracePt t="73591" x="6643688" y="3232150"/>
          <p14:tracePt t="73624" x="6670675" y="3232150"/>
          <p14:tracePt t="73643" x="6707188" y="3214688"/>
          <p14:tracePt t="73658" x="6724650" y="3179763"/>
          <p14:tracePt t="73675" x="6759575" y="3143250"/>
          <p14:tracePt t="73691" x="6769100" y="3125788"/>
          <p14:tracePt t="73834" x="6742113" y="3125788"/>
          <p14:tracePt t="73843" x="6707188" y="3143250"/>
          <p14:tracePt t="73851" x="6653213" y="3143250"/>
          <p14:tracePt t="73860" x="6616700" y="3152775"/>
          <p14:tracePt t="73875" x="6554788" y="3152775"/>
          <p14:tracePt t="73891" x="6492875" y="3152775"/>
          <p14:tracePt t="73908" x="6411913" y="3152775"/>
          <p14:tracePt t="73925" x="6323013" y="3152775"/>
          <p14:tracePt t="73927" x="6286500" y="3152775"/>
          <p14:tracePt t="73941" x="6251575" y="3152775"/>
          <p14:tracePt t="73958" x="6143625" y="3125788"/>
          <p14:tracePt t="73975" x="6037263" y="3098800"/>
          <p14:tracePt t="73991" x="5894388" y="3063875"/>
          <p14:tracePt t="74008" x="5830888" y="3036888"/>
          <p14:tracePt t="74025" x="5661025" y="3017838"/>
          <p14:tracePt t="74042" x="5394325" y="3009900"/>
          <p14:tracePt t="74059" x="5251450" y="3009900"/>
          <p14:tracePt t="74075" x="5160963" y="3009900"/>
          <p14:tracePt t="74091" x="4938713" y="2973388"/>
          <p14:tracePt t="74108" x="4795838" y="2955925"/>
          <p14:tracePt t="74124" x="4589463" y="2938463"/>
          <p14:tracePt t="74127" x="4554538" y="2938463"/>
          <p14:tracePt t="74141" x="4465638" y="2921000"/>
          <p14:tracePt t="74159" x="4303713" y="2911475"/>
          <p14:tracePt t="74174" x="4224338" y="2911475"/>
          <p14:tracePt t="74191" x="4116388" y="2911475"/>
          <p14:tracePt t="74208" x="4037013" y="2928938"/>
          <p14:tracePt t="74225" x="3884613" y="2955925"/>
          <p14:tracePt t="74241" x="3776663" y="2955925"/>
          <p14:tracePt t="74258" x="3527425" y="2946400"/>
          <p14:tracePt t="74274" x="3446463" y="2928938"/>
          <p14:tracePt t="74292" x="3384550" y="2911475"/>
          <p14:tracePt t="74308" x="3357563" y="2911475"/>
          <p14:tracePt t="74325" x="3322638" y="2901950"/>
          <p14:tracePt t="74343" x="3268663" y="2867025"/>
          <p14:tracePt t="74358" x="3232150" y="2840038"/>
          <p14:tracePt t="74375" x="3205163" y="2778125"/>
          <p14:tracePt t="74392" x="3152775" y="2697163"/>
          <p14:tracePt t="74407" x="3098800" y="2616200"/>
          <p14:tracePt t="74424" x="2990850" y="2492375"/>
          <p14:tracePt t="74426" x="2982913" y="2438400"/>
          <p14:tracePt t="74441" x="2946400" y="2330450"/>
          <p14:tracePt t="74457" x="2874963" y="2179638"/>
          <p14:tracePt t="74474" x="2830513" y="2116138"/>
          <p14:tracePt t="74490" x="2786063" y="2063750"/>
          <p14:tracePt t="74507" x="2741613" y="1982788"/>
          <p14:tracePt t="74524" x="2732088" y="1938338"/>
          <p14:tracePt t="74541" x="2705100" y="1857375"/>
          <p14:tracePt t="74557" x="2705100" y="1758950"/>
          <p14:tracePt t="74574" x="2705100" y="1670050"/>
          <p14:tracePt t="74591" x="2705100" y="1589088"/>
          <p14:tracePt t="74608" x="2705100" y="1536700"/>
          <p14:tracePt t="74625" x="2741613" y="1438275"/>
          <p14:tracePt t="74641" x="2751138" y="1374775"/>
          <p14:tracePt t="74658" x="2813050" y="1268413"/>
          <p14:tracePt t="74675" x="2840038" y="1250950"/>
          <p14:tracePt t="74691" x="2857500" y="1223963"/>
          <p14:tracePt t="74708" x="2901950" y="1214438"/>
          <p14:tracePt t="74724" x="2965450" y="1204913"/>
          <p14:tracePt t="74741" x="3108325" y="1187450"/>
          <p14:tracePt t="74758" x="3286125" y="1187450"/>
          <p14:tracePt t="74774" x="3465513" y="1169988"/>
          <p14:tracePt t="74791" x="3616325" y="1152525"/>
          <p14:tracePt t="74808" x="3803650" y="1143000"/>
          <p14:tracePt t="74824" x="3956050" y="1125538"/>
          <p14:tracePt t="74841" x="4205288" y="1089025"/>
          <p14:tracePt t="74858" x="4491038" y="1089025"/>
          <p14:tracePt t="74875" x="4687888" y="1089025"/>
          <p14:tracePt t="74891" x="4911725" y="1054100"/>
          <p14:tracePt t="74908" x="5064125" y="1044575"/>
          <p14:tracePt t="74925" x="5197475" y="1009650"/>
          <p14:tracePt t="74928" x="5251450" y="982663"/>
          <p14:tracePt t="74942" x="5303838" y="982663"/>
          <p14:tracePt t="74958" x="5465763" y="928688"/>
          <p14:tracePt t="74975" x="5572125" y="928688"/>
          <p14:tracePt t="74991" x="5697538" y="928688"/>
          <p14:tracePt t="75008" x="5803900" y="928688"/>
          <p14:tracePt t="75025" x="5992813" y="1000125"/>
          <p14:tracePt t="75042" x="6269038" y="1044575"/>
          <p14:tracePt t="75058" x="6402388" y="1089025"/>
          <p14:tracePt t="75075" x="6608763" y="1143000"/>
          <p14:tracePt t="75091" x="6742113" y="1204913"/>
          <p14:tracePt t="75108" x="6858000" y="1231900"/>
          <p14:tracePt t="75114" x="6884988" y="1258888"/>
          <p14:tracePt t="75125" x="6956425" y="1285875"/>
          <p14:tracePt t="75142" x="7037388" y="1357313"/>
          <p14:tracePt t="75158" x="7072313" y="1428750"/>
          <p14:tracePt t="75176" x="7099300" y="1509713"/>
          <p14:tracePt t="75191" x="7170738" y="1571625"/>
          <p14:tracePt t="75208" x="7232650" y="1625600"/>
          <p14:tracePt t="75224" x="7304088" y="1697038"/>
          <p14:tracePt t="75241" x="7340600" y="1776413"/>
          <p14:tracePt t="75258" x="7394575" y="1874838"/>
          <p14:tracePt t="75275" x="7402513" y="1955800"/>
          <p14:tracePt t="75292" x="7421563" y="2017713"/>
          <p14:tracePt t="75307" x="7429500" y="2098675"/>
          <p14:tracePt t="75324" x="7429500" y="2206625"/>
          <p14:tracePt t="75341" x="7429500" y="2330450"/>
          <p14:tracePt t="75358" x="7394575" y="2465388"/>
          <p14:tracePt t="75374" x="7350125" y="2544763"/>
          <p14:tracePt t="75391" x="7278688" y="2625725"/>
          <p14:tracePt t="75408" x="7242175" y="2687638"/>
          <p14:tracePt t="75425" x="7188200" y="2741613"/>
          <p14:tracePt t="75428" x="7161213" y="2751138"/>
          <p14:tracePt t="75443" x="7143750" y="2778125"/>
          <p14:tracePt t="75458" x="7116763" y="2786063"/>
          <p14:tracePt t="75475" x="7089775" y="2803525"/>
          <p14:tracePt t="75508" x="7081838" y="2803525"/>
          <p14:tracePt t="75550" x="7072313" y="2803525"/>
          <p14:tracePt t="75557" x="7054850" y="2803525"/>
          <p14:tracePt t="75565" x="7045325" y="2803525"/>
          <p14:tracePt t="75581" x="7037388" y="2803525"/>
          <p14:tracePt t="75591" x="7027863" y="2813050"/>
          <p14:tracePt t="75608" x="7010400" y="2822575"/>
          <p14:tracePt t="75625" x="6992938" y="2822575"/>
          <p14:tracePt t="75641" x="6983413" y="2822575"/>
          <p14:tracePt t="75665" x="6973888" y="2840038"/>
          <p14:tracePt t="75675" x="6965950" y="2840038"/>
          <p14:tracePt t="75692" x="6929438" y="2857500"/>
          <p14:tracePt t="75708" x="6911975" y="2867025"/>
          <p14:tracePt t="75725" x="6902450" y="2867025"/>
          <p14:tracePt t="75741" x="6894513" y="2874963"/>
          <p14:tracePt t="75919" x="6894513" y="2894013"/>
          <p14:tracePt t="75926" x="6884988" y="2894013"/>
          <p14:tracePt t="75949" x="6884988" y="2901950"/>
          <p14:tracePt t="75997" x="6875463" y="2911475"/>
          <p14:tracePt t="76004" x="6858000" y="2911475"/>
          <p14:tracePt t="76028" x="6858000" y="2921000"/>
          <p14:tracePt t="76041" x="6850063" y="2928938"/>
          <p14:tracePt t="76057" x="6840538" y="2955925"/>
          <p14:tracePt t="76065" x="6831013" y="2955925"/>
          <p14:tracePt t="76075" x="6823075" y="2973388"/>
          <p14:tracePt t="76091" x="6804025" y="2982913"/>
          <p14:tracePt t="76108" x="6796088" y="3009900"/>
          <p14:tracePt t="76125" x="6786563" y="3009900"/>
          <p14:tracePt t="76187" x="6786563" y="3017838"/>
          <p14:tracePt t="76227" x="6786563" y="3036888"/>
          <p14:tracePt t="76281" x="6786563" y="3044825"/>
          <p14:tracePt t="76295" x="6786563" y="3054350"/>
          <p14:tracePt t="76319" x="6786563" y="3063875"/>
          <p14:tracePt t="76327" x="6786563" y="3081338"/>
          <p14:tracePt t="76335" x="6786563" y="3089275"/>
          <p14:tracePt t="76342" x="6786563" y="3098800"/>
          <p14:tracePt t="76358" x="6778625" y="3116263"/>
          <p14:tracePt t="76375" x="6778625" y="3125788"/>
          <p14:tracePt t="76627" x="6778625" y="3135313"/>
          <p14:tracePt t="76643" x="6778625" y="3152775"/>
          <p14:tracePt t="76650" x="6778625" y="3160713"/>
          <p14:tracePt t="76841" x="6778625" y="3143250"/>
          <p14:tracePt t="77019" x="6778625" y="3160713"/>
          <p14:tracePt t="77027" x="6778625" y="3187700"/>
          <p14:tracePt t="77042" x="6778625" y="3206750"/>
          <p14:tracePt t="77058" x="6786563" y="3251200"/>
          <p14:tracePt t="77075" x="6786563" y="3259138"/>
          <p14:tracePt t="77092" x="6786563" y="3268663"/>
          <p14:tracePt t="77108" x="6786563" y="3278188"/>
          <p14:tracePt t="77125" x="6786563" y="3295650"/>
          <p14:tracePt t="77128" x="6786563" y="3313113"/>
          <p14:tracePt t="77141" x="6786563" y="3322638"/>
          <p14:tracePt t="77158" x="6786563" y="3349625"/>
          <p14:tracePt t="77175" x="6804025" y="3384550"/>
          <p14:tracePt t="77191" x="6804025" y="3411538"/>
          <p14:tracePt t="77208" x="6804025" y="3429000"/>
          <p14:tracePt t="77225" x="6813550" y="3482975"/>
          <p14:tracePt t="77242" x="6840538" y="3571875"/>
          <p14:tracePt t="77258" x="6840538" y="3608388"/>
          <p14:tracePt t="77275" x="6840538" y="3662363"/>
          <p14:tracePt t="77292" x="6840538" y="3741738"/>
          <p14:tracePt t="77308" x="6840538" y="3813175"/>
          <p14:tracePt t="77325" x="6840538" y="3876675"/>
          <p14:tracePt t="77342" x="6850063" y="3929063"/>
          <p14:tracePt t="77358" x="6850063" y="3948113"/>
          <p14:tracePt t="77375" x="6850063" y="3973513"/>
          <p14:tracePt t="77391" x="6850063" y="3983038"/>
          <p14:tracePt t="77528" x="6850063" y="3992563"/>
          <p14:tracePt t="77535" x="6850063" y="4000500"/>
          <p14:tracePt t="77543" x="6850063" y="4010025"/>
          <p14:tracePt t="77558" x="6850063" y="4027488"/>
          <p14:tracePt t="77575" x="6850063" y="4037013"/>
          <p14:tracePt t="77592" x="6831013" y="4037013"/>
          <p14:tracePt t="77608" x="6823075" y="4037013"/>
          <p14:tracePt t="77625" x="6804025" y="4037013"/>
          <p14:tracePt t="77642" x="6724650" y="4037013"/>
          <p14:tracePt t="77658" x="6599238" y="4044950"/>
          <p14:tracePt t="77675" x="6429375" y="4044950"/>
          <p14:tracePt t="77691" x="6340475" y="4044950"/>
          <p14:tracePt t="77708" x="6126163" y="4044950"/>
          <p14:tracePt t="77725" x="5956300" y="4044950"/>
          <p14:tracePt t="77741" x="5768975" y="4027488"/>
          <p14:tracePt t="77758" x="5653088" y="4010025"/>
          <p14:tracePt t="77775" x="5527675" y="4010025"/>
          <p14:tracePt t="77791" x="5438775" y="4010025"/>
          <p14:tracePt t="77808" x="5340350" y="4000500"/>
          <p14:tracePt t="77825" x="5232400" y="4000500"/>
          <p14:tracePt t="77841" x="5116513" y="4000500"/>
          <p14:tracePt t="77858" x="5010150" y="4000500"/>
          <p14:tracePt t="77875" x="4946650" y="4000500"/>
          <p14:tracePt t="77891" x="4848225" y="4000500"/>
          <p14:tracePt t="77909" x="4759325" y="4000500"/>
          <p14:tracePt t="77924" x="4697413" y="4000500"/>
          <p14:tracePt t="77941" x="4616450" y="4000500"/>
          <p14:tracePt t="77958" x="4554538" y="4000500"/>
          <p14:tracePt t="77974" x="4518025" y="4000500"/>
          <p14:tracePt t="77991" x="4473575" y="4019550"/>
          <p14:tracePt t="78008" x="4438650" y="4019550"/>
          <p14:tracePt t="78025" x="4402138" y="4019550"/>
          <p14:tracePt t="78041" x="4322763" y="4010025"/>
          <p14:tracePt t="78058" x="4251325" y="4010025"/>
          <p14:tracePt t="78075" x="4143375" y="4010025"/>
          <p14:tracePt t="78091" x="4017963" y="4010025"/>
          <p14:tracePt t="78108" x="3919538" y="4019550"/>
          <p14:tracePt t="78125" x="3875088" y="4019550"/>
          <p14:tracePt t="78127" x="3848100" y="4027488"/>
          <p14:tracePt t="78141" x="3786188" y="4044950"/>
          <p14:tracePt t="78158" x="3741738" y="4054475"/>
          <p14:tracePt t="78175" x="3705225" y="4064000"/>
          <p14:tracePt t="78192" x="3633788" y="4081463"/>
          <p14:tracePt t="78208" x="3616325" y="4081463"/>
          <p14:tracePt t="78225" x="3562350" y="4090988"/>
          <p14:tracePt t="78242" x="3465513" y="4116388"/>
          <p14:tracePt t="78258" x="3402013" y="4143375"/>
          <p14:tracePt t="78275" x="3367088" y="4162425"/>
          <p14:tracePt t="78292" x="3322638" y="4179888"/>
          <p14:tracePt t="78308" x="3303588" y="4179888"/>
          <p14:tracePt t="78325" x="3276600" y="4187825"/>
          <p14:tracePt t="78341" x="3259138" y="4197350"/>
          <p14:tracePt t="78358" x="3241675" y="4206875"/>
          <p14:tracePt t="78375" x="3205163" y="4206875"/>
          <p14:tracePt t="78391" x="3179763" y="4214813"/>
          <p14:tracePt t="78408" x="3152775" y="4233863"/>
          <p14:tracePt t="78427" x="3125788" y="4259263"/>
          <p14:tracePt t="78442" x="3089275" y="4268788"/>
          <p14:tracePt t="78458" x="3027363" y="4305300"/>
          <p14:tracePt t="78474" x="2982913" y="4330700"/>
          <p14:tracePt t="78492" x="2901950" y="4340225"/>
          <p14:tracePt t="78508" x="2857500" y="4357688"/>
          <p14:tracePt t="78525" x="2830513" y="4367213"/>
          <p14:tracePt t="78542" x="2786063" y="4367213"/>
          <p14:tracePt t="78558" x="2759075" y="4367213"/>
          <p14:tracePt t="78575" x="2732088" y="4367213"/>
          <p14:tracePt t="78592" x="2724150" y="4376738"/>
          <p14:tracePt t="78608" x="2705100" y="4384675"/>
          <p14:tracePt t="78625" x="2687638" y="4402138"/>
          <p14:tracePt t="78642" x="2652713" y="4429125"/>
          <p14:tracePt t="78658" x="2616200" y="4448175"/>
          <p14:tracePt t="78675" x="2608263" y="4456113"/>
          <p14:tracePt t="78692" x="2608263" y="4465638"/>
          <p14:tracePt t="78708" x="2589213" y="4483100"/>
          <p14:tracePt t="78726" x="2581275" y="4500563"/>
          <p14:tracePt t="78743" x="2554288" y="4545013"/>
          <p14:tracePt t="78759" x="2544763" y="4581525"/>
          <p14:tracePt t="78775" x="2536825" y="4625975"/>
          <p14:tracePt t="78792" x="2509838" y="4687888"/>
          <p14:tracePt t="78809" x="2473325" y="4733925"/>
          <p14:tracePt t="78826" x="2438400" y="4902200"/>
          <p14:tracePt t="78842" x="2419350" y="4973638"/>
          <p14:tracePt t="78858" x="2411413" y="5054600"/>
          <p14:tracePt t="78875" x="2411413" y="5099050"/>
          <p14:tracePt t="78891" x="2393950" y="5135563"/>
          <p14:tracePt t="78908" x="2374900" y="5162550"/>
          <p14:tracePt t="78927" x="2366963" y="5214938"/>
          <p14:tracePt t="78942" x="2347913" y="5278438"/>
          <p14:tracePt t="78959" x="2339975" y="5367338"/>
          <p14:tracePt t="78974" x="2339975" y="5411788"/>
          <p14:tracePt t="78991" x="2339975" y="5448300"/>
          <p14:tracePt t="79008" x="2339975" y="5465763"/>
          <p14:tracePt t="79024" x="2347913" y="5510213"/>
          <p14:tracePt t="79041" x="2374900" y="5572125"/>
          <p14:tracePt t="79058" x="2384425" y="5591175"/>
          <p14:tracePt t="79074" x="2393950" y="5608638"/>
          <p14:tracePt t="79091" x="2428875" y="5653088"/>
          <p14:tracePt t="79108" x="2490788" y="5670550"/>
          <p14:tracePt t="79125" x="2705100" y="5715000"/>
          <p14:tracePt t="79141" x="2840038" y="5741988"/>
          <p14:tracePt t="79158" x="2955925" y="5786438"/>
          <p14:tracePt t="79175" x="3000375" y="5813425"/>
          <p14:tracePt t="79191" x="3098800" y="5849938"/>
          <p14:tracePt t="79208" x="3179763" y="5894388"/>
          <p14:tracePt t="79225" x="3276600" y="5929313"/>
          <p14:tracePt t="79242" x="3340100" y="5948363"/>
          <p14:tracePt t="79258" x="3429000" y="5965825"/>
          <p14:tracePt t="79275" x="3527425" y="5983288"/>
          <p14:tracePt t="79292" x="3670300" y="5983288"/>
          <p14:tracePt t="79308" x="3795713" y="5983288"/>
          <p14:tracePt t="79326" x="4027488" y="6027738"/>
          <p14:tracePt t="79342" x="4116388" y="6027738"/>
          <p14:tracePt t="79359" x="4286250" y="6027738"/>
          <p14:tracePt t="79375" x="4367213" y="6037263"/>
          <p14:tracePt t="79391" x="4491038" y="6037263"/>
          <p14:tracePt t="79408" x="4679950" y="6037263"/>
          <p14:tracePt t="79426" x="5000625" y="6072188"/>
          <p14:tracePt t="79442" x="5357813" y="6064250"/>
          <p14:tracePt t="79459" x="5643563" y="6046788"/>
          <p14:tracePt t="79475" x="5921375" y="5992813"/>
          <p14:tracePt t="79492" x="6135688" y="5975350"/>
          <p14:tracePt t="79508" x="6323013" y="5929313"/>
          <p14:tracePt t="79526" x="6616700" y="5894388"/>
          <p14:tracePt t="79542" x="6715125" y="5867400"/>
          <p14:tracePt t="79558" x="6823075" y="5840413"/>
          <p14:tracePt t="79575" x="6921500" y="5813425"/>
          <p14:tracePt t="79592" x="7000875" y="5778500"/>
          <p14:tracePt t="79608" x="7054850" y="5761038"/>
          <p14:tracePt t="79626" x="7116763" y="5724525"/>
          <p14:tracePt t="79642" x="7188200" y="5697538"/>
          <p14:tracePt t="79658" x="7242175" y="5662613"/>
          <p14:tracePt t="79675" x="7259638" y="5653088"/>
          <p14:tracePt t="79692" x="7286625" y="5608638"/>
          <p14:tracePt t="79708" x="7313613" y="5537200"/>
          <p14:tracePt t="79726" x="7350125" y="5394325"/>
          <p14:tracePt t="79742" x="7367588" y="5295900"/>
          <p14:tracePt t="79758" x="7367588" y="5207000"/>
          <p14:tracePt t="79775" x="7367588" y="5081588"/>
          <p14:tracePt t="79793" x="7350125" y="4948238"/>
          <p14:tracePt t="79808" x="7331075" y="4876800"/>
          <p14:tracePt t="79824" x="7286625" y="4741863"/>
          <p14:tracePt t="79842" x="7207250" y="4635500"/>
          <p14:tracePt t="79858" x="7170738" y="4564063"/>
          <p14:tracePt t="79875" x="7143750" y="4527550"/>
          <p14:tracePt t="79892" x="7126288" y="4519613"/>
          <p14:tracePt t="79908" x="7089775" y="4483100"/>
          <p14:tracePt t="79926" x="7045325" y="4394200"/>
          <p14:tracePt t="79942" x="7000875" y="4330700"/>
          <p14:tracePt t="79958" x="6946900" y="4268788"/>
          <p14:tracePt t="79975" x="6894513" y="4233863"/>
          <p14:tracePt t="79992" x="6850063" y="4206875"/>
          <p14:tracePt t="80009" x="6804025" y="4179888"/>
          <p14:tracePt t="80026" x="6742113" y="4152900"/>
          <p14:tracePt t="80042" x="6707188" y="4125913"/>
          <p14:tracePt t="80058" x="6680200" y="4108450"/>
          <p14:tracePt t="80075" x="6653213" y="4090988"/>
          <p14:tracePt t="80092" x="6616700" y="4064000"/>
          <p14:tracePt t="80109" x="6500813" y="4044950"/>
          <p14:tracePt t="80126" x="6429375" y="4027488"/>
          <p14:tracePt t="80142" x="6375400" y="4019550"/>
          <p14:tracePt t="80158" x="6357938" y="4019550"/>
          <p14:tracePt t="80175" x="6313488" y="4019550"/>
          <p14:tracePt t="80192" x="6269038" y="4019550"/>
          <p14:tracePt t="80209" x="6224588" y="4000500"/>
          <p14:tracePt t="80226" x="6170613" y="4000500"/>
          <p14:tracePt t="80242" x="6143625" y="3992563"/>
          <p14:tracePt t="80258" x="6135688" y="3992563"/>
          <p14:tracePt t="80418" x="6126163" y="4000500"/>
          <p14:tracePt t="80428" x="6116638" y="4019550"/>
          <p14:tracePt t="80443" x="6081713" y="4019550"/>
          <p14:tracePt t="80459" x="6064250" y="4027488"/>
          <p14:tracePt t="80476" x="6054725" y="4027488"/>
          <p14:tracePt t="80564" x="6045200" y="4027488"/>
          <p14:tracePt t="80604" x="6045200" y="4037013"/>
          <p14:tracePt t="80804" x="6027738" y="4037013"/>
          <p14:tracePt t="80859" x="6027738" y="4044950"/>
          <p14:tracePt t="85096" x="6018213" y="4044950"/>
          <p14:tracePt t="85104" x="6018213" y="4037013"/>
          <p14:tracePt t="85110" x="6018213" y="3983038"/>
          <p14:tracePt t="85125" x="6018213" y="3938588"/>
          <p14:tracePt t="85142" x="6018213" y="3857625"/>
          <p14:tracePt t="85160" x="6018213" y="3813175"/>
          <p14:tracePt t="85176" x="6018213" y="3751263"/>
          <p14:tracePt t="85192" x="6027738" y="3714750"/>
          <p14:tracePt t="85210" x="6027738" y="3706813"/>
          <p14:tracePt t="85335" x="6027738" y="3697288"/>
          <p14:tracePt t="85667" x="6037263" y="3697288"/>
          <p14:tracePt t="85673" x="6054725" y="3706813"/>
          <p14:tracePt t="85681" x="6099175" y="3724275"/>
          <p14:tracePt t="85692" x="6116638" y="3724275"/>
          <p14:tracePt t="85710" x="6207125" y="3724275"/>
          <p14:tracePt t="85727" x="6394450" y="3714750"/>
          <p14:tracePt t="85743" x="6438900" y="3706813"/>
          <p14:tracePt t="86036" x="6446838" y="3706813"/>
          <p14:tracePt t="97435" x="6473825" y="3687763"/>
          <p14:tracePt t="97441" x="6527800" y="3662363"/>
          <p14:tracePt t="97449" x="6643688" y="3662363"/>
          <p14:tracePt t="97461" x="6751638" y="3643313"/>
          <p14:tracePt t="97477" x="6973888" y="3608388"/>
          <p14:tracePt t="97495" x="7135813" y="3598863"/>
          <p14:tracePt t="97511" x="7135813" y="3581400"/>
          <p14:tracePt t="97565" x="7089775" y="3581400"/>
          <p14:tracePt t="97573" x="7027863" y="3589338"/>
          <p14:tracePt t="97581" x="6929438" y="3589338"/>
          <p14:tracePt t="97595" x="6661150" y="3563938"/>
          <p14:tracePt t="97612" x="6527800" y="3544888"/>
          <p14:tracePt t="97628" x="6483350" y="3544888"/>
          <p14:tracePt t="97644" x="6421438" y="3563938"/>
          <p14:tracePt t="97661" x="6394450" y="3563938"/>
          <p14:tracePt t="97712" x="6429375" y="3563938"/>
          <p14:tracePt t="97719" x="6483350" y="3544888"/>
          <p14:tracePt t="97728" x="6537325" y="3536950"/>
          <p14:tracePt t="97744" x="6554788" y="3536950"/>
          <p14:tracePt t="120067" x="6564313" y="3536950"/>
          <p14:tracePt t="120098" x="6572250" y="3536950"/>
          <p14:tracePt t="120127" x="6589713" y="3554413"/>
          <p14:tracePt t="120135" x="6599238" y="3554413"/>
          <p14:tracePt t="120147" x="6616700" y="3563938"/>
          <p14:tracePt t="120163" x="6643688" y="3616325"/>
          <p14:tracePt t="120180" x="6688138" y="3652838"/>
          <p14:tracePt t="120198" x="6759575" y="3662363"/>
          <p14:tracePt t="120213" x="6786563" y="3670300"/>
          <p14:tracePt t="120230" x="6831013" y="3687763"/>
          <p14:tracePt t="120247" x="6858000" y="3687763"/>
          <p14:tracePt t="120264" x="6875463" y="3697288"/>
          <p14:tracePt t="120282" x="6884988" y="3697288"/>
          <p14:tracePt t="120335" x="6894513" y="3697288"/>
          <p14:tracePt t="120343" x="6902450" y="3697288"/>
          <p14:tracePt t="120351" x="6921500" y="3697288"/>
          <p14:tracePt t="120363" x="6946900" y="3679825"/>
          <p14:tracePt t="120382" x="7018338" y="3662363"/>
          <p14:tracePt t="120399" x="7037388" y="3662363"/>
          <p14:tracePt t="120414" x="7054850" y="3652838"/>
          <p14:tracePt t="120430" x="7089775" y="3643313"/>
          <p14:tracePt t="120447" x="7108825" y="3598863"/>
          <p14:tracePt t="120463" x="7108825" y="3563938"/>
          <p14:tracePt t="120480" x="7108825" y="3517900"/>
          <p14:tracePt t="120498" x="7099300" y="3465513"/>
          <p14:tracePt t="120513" x="7089775" y="3438525"/>
          <p14:tracePt t="120530" x="7018338" y="3384550"/>
          <p14:tracePt t="120547" x="6973888" y="3367088"/>
          <p14:tracePt t="120563" x="6911975" y="3349625"/>
          <p14:tracePt t="120581" x="6813550" y="3340100"/>
          <p14:tracePt t="120597" x="6732588" y="3340100"/>
          <p14:tracePt t="120613" x="6670675" y="3340100"/>
          <p14:tracePt t="120630" x="6626225" y="3340100"/>
          <p14:tracePt t="120647" x="6554788" y="3340100"/>
          <p14:tracePt t="120663" x="6456363" y="3340100"/>
          <p14:tracePt t="120682" x="6330950" y="3322638"/>
          <p14:tracePt t="120697" x="6251575" y="3313113"/>
          <p14:tracePt t="120714" x="6242050" y="3303588"/>
          <p14:tracePt t="120730" x="6207125" y="3303588"/>
          <p14:tracePt t="120747" x="6180138" y="3303588"/>
          <p14:tracePt t="120763" x="6143625" y="3303588"/>
          <p14:tracePt t="120781" x="6116638" y="3278188"/>
          <p14:tracePt t="120798" x="6099175" y="3278188"/>
          <p14:tracePt t="120872" x="6126163" y="3278188"/>
          <p14:tracePt t="120880" x="6161088" y="3278188"/>
          <p14:tracePt t="120888" x="6188075" y="3278188"/>
          <p14:tracePt t="120897" x="6197600" y="3278188"/>
          <p14:tracePt t="120912" x="6215063" y="3278188"/>
          <p14:tracePt t="120929" x="6251575" y="3286125"/>
          <p14:tracePt t="120946" x="6269038" y="3303588"/>
          <p14:tracePt t="120962" x="6350000" y="3340100"/>
          <p14:tracePt t="120979" x="6438900" y="3455988"/>
          <p14:tracePt t="120996" x="6680200" y="3544888"/>
          <p14:tracePt t="121014" x="6813550" y="3608388"/>
          <p14:tracePt t="121030" x="6884988" y="3652838"/>
          <p14:tracePt t="121047" x="6938963" y="3687763"/>
          <p14:tracePt t="121063" x="6956425" y="3687763"/>
          <p14:tracePt t="121080" x="6965950" y="3697288"/>
          <p14:tracePt t="121152" x="6992938" y="3679825"/>
          <p14:tracePt t="121160" x="7000875" y="3670300"/>
          <p14:tracePt t="121168" x="7000875" y="3652838"/>
          <p14:tracePt t="121180" x="7000875" y="3643313"/>
          <p14:tracePt t="121197" x="7010400" y="3635375"/>
          <p14:tracePt t="121245" x="7010400" y="3616325"/>
          <p14:tracePt t="121305" x="6992938" y="3616325"/>
          <p14:tracePt t="121313" x="6983413" y="3608388"/>
          <p14:tracePt t="121327" x="6965950" y="3608388"/>
          <p14:tracePt t="121335" x="6956425" y="3608388"/>
          <p14:tracePt t="121346" x="6902450" y="3608388"/>
          <p14:tracePt t="121363" x="6850063" y="3608388"/>
          <p14:tracePt t="121380" x="6786563" y="3608388"/>
          <p14:tracePt t="121381" x="6751638" y="3581400"/>
          <p14:tracePt t="121397" x="6707188" y="3581400"/>
          <p14:tracePt t="121413" x="6643688" y="3581400"/>
          <p14:tracePt t="121429" x="6581775" y="3554413"/>
          <p14:tracePt t="121446" x="6500813" y="3536950"/>
          <p14:tracePt t="121463" x="6421438" y="3509963"/>
          <p14:tracePt t="121479" x="6384925" y="3482975"/>
          <p14:tracePt t="121497" x="6286500" y="3446463"/>
          <p14:tracePt t="121514" x="6242050" y="3446463"/>
          <p14:tracePt t="121530" x="6207125" y="3429000"/>
          <p14:tracePt t="121547" x="6143625" y="3421063"/>
          <p14:tracePt t="121564" x="6064250" y="3411538"/>
          <p14:tracePt t="121582" x="5946775" y="3394075"/>
          <p14:tracePt t="121598" x="5902325" y="3394075"/>
          <p14:tracePt t="121614" x="5813425" y="3394075"/>
          <p14:tracePt t="121630" x="5741988" y="3394075"/>
          <p14:tracePt t="121647" x="5589588" y="3384550"/>
          <p14:tracePt t="121664" x="5411788" y="3349625"/>
          <p14:tracePt t="121681" x="5224463" y="3322638"/>
          <p14:tracePt t="121699" x="5072063" y="3286125"/>
          <p14:tracePt t="121714" x="4921250" y="3286125"/>
          <p14:tracePt t="121731" x="4830763" y="3278188"/>
          <p14:tracePt t="121747" x="4751388" y="3278188"/>
          <p14:tracePt t="121763" x="4679950" y="3278188"/>
          <p14:tracePt t="121782" x="4625975" y="3278188"/>
          <p14:tracePt t="121798" x="4554538" y="3278188"/>
          <p14:tracePt t="121814" x="4438650" y="3278188"/>
          <p14:tracePt t="121831" x="4232275" y="3268663"/>
          <p14:tracePt t="121847" x="4037013" y="3259138"/>
          <p14:tracePt t="121864" x="3884613" y="3241675"/>
          <p14:tracePt t="121882" x="3724275" y="3224213"/>
          <p14:tracePt t="121898" x="3616325" y="3224213"/>
          <p14:tracePt t="121913" x="3509963" y="3214688"/>
          <p14:tracePt t="121930" x="3419475" y="3214688"/>
          <p14:tracePt t="121947" x="3340100" y="3214688"/>
          <p14:tracePt t="121964" x="3251200" y="3214688"/>
          <p14:tracePt t="121982" x="3197225" y="3214688"/>
          <p14:tracePt t="121998" x="3089275" y="3214688"/>
          <p14:tracePt t="122014" x="3036888" y="3214688"/>
          <p14:tracePt t="122030" x="2955925" y="3214688"/>
          <p14:tracePt t="122047" x="2884488" y="3241675"/>
          <p14:tracePt t="122063" x="2813050" y="3278188"/>
          <p14:tracePt t="122082" x="2751138" y="3330575"/>
          <p14:tracePt t="122098" x="2705100" y="3367088"/>
          <p14:tracePt t="122114" x="2633663" y="3402013"/>
          <p14:tracePt t="122130" x="2571750" y="3455988"/>
          <p14:tracePt t="122147" x="2527300" y="3473450"/>
          <p14:tracePt t="122164" x="2490788" y="3509963"/>
          <p14:tracePt t="122182" x="2401888" y="3571875"/>
          <p14:tracePt t="122198" x="2347913" y="3625850"/>
          <p14:tracePt t="122214" x="2330450" y="3662363"/>
          <p14:tracePt t="122230" x="2251075" y="3697288"/>
          <p14:tracePt t="122247" x="2214563" y="3751263"/>
          <p14:tracePt t="122264" x="2143125" y="3786188"/>
          <p14:tracePt t="122282" x="2071688" y="3867150"/>
          <p14:tracePt t="122298" x="2017713" y="3938588"/>
          <p14:tracePt t="122314" x="2000250" y="3983038"/>
          <p14:tracePt t="122330" x="1973263" y="4019550"/>
          <p14:tracePt t="122347" x="1946275" y="4044950"/>
          <p14:tracePt t="122364" x="1919288" y="4071938"/>
          <p14:tracePt t="122382" x="1874838" y="4143375"/>
          <p14:tracePt t="122398" x="1847850" y="4206875"/>
          <p14:tracePt t="122414" x="1847850" y="4251325"/>
          <p14:tracePt t="122430" x="1822450" y="4313238"/>
          <p14:tracePt t="122447" x="1812925" y="4376738"/>
          <p14:tracePt t="122464" x="1812925" y="4438650"/>
          <p14:tracePt t="122482" x="1795463" y="4527550"/>
          <p14:tracePt t="122498" x="1785938" y="4652963"/>
          <p14:tracePt t="122514" x="1741488" y="4786313"/>
          <p14:tracePt t="122530" x="1741488" y="4894263"/>
          <p14:tracePt t="122547" x="1741488" y="4938713"/>
          <p14:tracePt t="122564" x="1724025" y="5091113"/>
          <p14:tracePt t="122582" x="1724025" y="5295900"/>
          <p14:tracePt t="122598" x="1724025" y="5421313"/>
          <p14:tracePt t="122614" x="1724025" y="5510213"/>
          <p14:tracePt t="122630" x="1724025" y="5591175"/>
          <p14:tracePt t="122647" x="1731963" y="5680075"/>
          <p14:tracePt t="122664" x="1731963" y="5724525"/>
          <p14:tracePt t="122682" x="1731963" y="5822950"/>
          <p14:tracePt t="122698" x="1741488" y="5921375"/>
          <p14:tracePt t="122714" x="1741488" y="5965825"/>
          <p14:tracePt t="122730" x="1741488" y="6037263"/>
          <p14:tracePt t="122747" x="1741488" y="6046788"/>
          <p14:tracePt t="122764" x="1741488" y="6064250"/>
          <p14:tracePt t="122782" x="1768475" y="6081713"/>
          <p14:tracePt t="122798" x="1785938" y="6108700"/>
          <p14:tracePt t="122813" x="1830388" y="6135688"/>
          <p14:tracePt t="122830" x="1893888" y="6162675"/>
          <p14:tracePt t="122846" x="1919288" y="6170613"/>
          <p14:tracePt t="122863" x="1982788" y="6180138"/>
          <p14:tracePt t="122880" x="2027238" y="6197600"/>
          <p14:tracePt t="122881" x="2054225" y="6207125"/>
          <p14:tracePt t="122897" x="2143125" y="6224588"/>
          <p14:tracePt t="122913" x="2241550" y="6251575"/>
          <p14:tracePt t="122930" x="2303463" y="6278563"/>
          <p14:tracePt t="122946" x="2411413" y="6269038"/>
          <p14:tracePt t="122963" x="2500313" y="6269038"/>
          <p14:tracePt t="122980" x="2625725" y="6269038"/>
          <p14:tracePt t="122997" x="2884488" y="6234113"/>
          <p14:tracePt t="123013" x="2990850" y="6207125"/>
          <p14:tracePt t="123030" x="3116263" y="6197600"/>
          <p14:tracePt t="123047" x="3232150" y="6197600"/>
          <p14:tracePt t="123064" x="3303588" y="6197600"/>
          <p14:tracePt t="123082" x="3438525" y="6197600"/>
          <p14:tracePt t="123098" x="3500438" y="6197600"/>
          <p14:tracePt t="123114" x="3589338" y="6197600"/>
          <p14:tracePt t="123130" x="3670300" y="6215063"/>
          <p14:tracePt t="123147" x="3795713" y="6215063"/>
          <p14:tracePt t="123163" x="3902075" y="6224588"/>
          <p14:tracePt t="123182" x="4081463" y="6224588"/>
          <p14:tracePt t="123198" x="4160838" y="6269038"/>
          <p14:tracePt t="123214" x="4259263" y="6278563"/>
          <p14:tracePt t="123230" x="4384675" y="6305550"/>
          <p14:tracePt t="123248" x="4446588" y="6323013"/>
          <p14:tracePt t="123264" x="4473575" y="6323013"/>
          <p14:tracePt t="123282" x="4491038" y="6323013"/>
          <p14:tracePt t="123298" x="4500563" y="6323013"/>
          <p14:tracePt t="123314" x="4562475" y="6323013"/>
          <p14:tracePt t="123498" x="6375400" y="6421438"/>
          <p14:tracePt t="123504" x="6411913" y="6411913"/>
          <p14:tracePt t="123514" x="6465888" y="6411913"/>
          <p14:tracePt t="123530" x="6564313" y="6411913"/>
          <p14:tracePt t="123547" x="6653213" y="6403975"/>
          <p14:tracePt t="123564" x="6759575" y="6403975"/>
          <p14:tracePt t="123567" x="6813550" y="6403975"/>
          <p14:tracePt t="123582" x="6973888" y="6403975"/>
          <p14:tracePt t="123598" x="7054850" y="6403975"/>
          <p14:tracePt t="123614" x="7180263" y="6403975"/>
          <p14:tracePt t="123630" x="7269163" y="6376988"/>
          <p14:tracePt t="123647" x="7358063" y="6332538"/>
          <p14:tracePt t="123664" x="7367588" y="6332538"/>
          <p14:tracePt t="123682" x="7394575" y="6296025"/>
          <p14:tracePt t="123698" x="7429500" y="6278563"/>
          <p14:tracePt t="123714" x="7456488" y="6242050"/>
          <p14:tracePt t="123731" x="7473950" y="6207125"/>
          <p14:tracePt t="123747" x="7473950" y="6126163"/>
          <p14:tracePt t="123764" x="7500938" y="6072188"/>
          <p14:tracePt t="123782" x="7500938" y="5948363"/>
          <p14:tracePt t="123798" x="7500938" y="5822950"/>
          <p14:tracePt t="123814" x="7500938" y="5626100"/>
          <p14:tracePt t="123831" x="7527925" y="5492750"/>
          <p14:tracePt t="123848" x="7527925" y="5367338"/>
          <p14:tracePt t="123865" x="7545388" y="5143500"/>
          <p14:tracePt t="123882" x="7564438" y="4965700"/>
          <p14:tracePt t="123898" x="7554913" y="4768850"/>
          <p14:tracePt t="123914" x="7554913" y="4662488"/>
          <p14:tracePt t="123930" x="7554913" y="4572000"/>
          <p14:tracePt t="123947" x="7554913" y="4465638"/>
          <p14:tracePt t="123964" x="7554913" y="4376738"/>
          <p14:tracePt t="123982" x="7554913" y="4214813"/>
          <p14:tracePt t="123998" x="7554913" y="4116388"/>
          <p14:tracePt t="124014" x="7554913" y="4054475"/>
          <p14:tracePt t="124030" x="7554913" y="4027488"/>
          <p14:tracePt t="124047" x="7554913" y="3983038"/>
          <p14:tracePt t="124064" x="7554913" y="3938588"/>
          <p14:tracePt t="124082" x="7545388" y="3902075"/>
          <p14:tracePt t="124098" x="7545388" y="3857625"/>
          <p14:tracePt t="124114" x="7537450" y="3849688"/>
          <p14:tracePt t="124130" x="7537450" y="3822700"/>
          <p14:tracePt t="124147" x="7537450" y="3759200"/>
          <p14:tracePt t="124164" x="7510463" y="3724275"/>
          <p14:tracePt t="124182" x="7473950" y="3679825"/>
          <p14:tracePt t="124198" x="7439025" y="3643313"/>
          <p14:tracePt t="124214" x="7394575" y="3625850"/>
          <p14:tracePt t="124230" x="7367588" y="3598863"/>
          <p14:tracePt t="124247" x="7323138" y="3571875"/>
          <p14:tracePt t="124264" x="7286625" y="3544888"/>
          <p14:tracePt t="124282" x="7135813" y="3536950"/>
          <p14:tracePt t="124298" x="7027863" y="3517900"/>
          <p14:tracePt t="124313" x="6965950" y="3509963"/>
          <p14:tracePt t="124330" x="6875463" y="3509963"/>
          <p14:tracePt t="124346" x="6732588" y="3509963"/>
          <p14:tracePt t="124363" x="6653213" y="3509963"/>
          <p14:tracePt t="124380" x="6527800" y="3509963"/>
          <p14:tracePt t="124382" x="6473825" y="3492500"/>
          <p14:tracePt t="124398" x="6411913" y="3482975"/>
          <p14:tracePt t="124413" x="6340475" y="3482975"/>
          <p14:tracePt t="124430" x="6242050" y="3482975"/>
          <p14:tracePt t="124447" x="6153150" y="3482975"/>
          <p14:tracePt t="124464" x="6000750" y="3465513"/>
          <p14:tracePt t="124482" x="5822950" y="3465513"/>
          <p14:tracePt t="124498" x="5715000" y="3455988"/>
          <p14:tracePt t="124514" x="5608638" y="3455988"/>
          <p14:tracePt t="124530" x="5510213" y="3455988"/>
          <p14:tracePt t="124547" x="5375275" y="3421063"/>
          <p14:tracePt t="124564" x="5259388" y="3421063"/>
          <p14:tracePt t="124582" x="5089525" y="3421063"/>
          <p14:tracePt t="124598" x="4965700" y="3421063"/>
          <p14:tracePt t="124614" x="4867275" y="3429000"/>
          <p14:tracePt t="124631" x="4724400" y="3429000"/>
          <p14:tracePt t="124647" x="4616450" y="3429000"/>
          <p14:tracePt t="124664" x="4527550" y="3429000"/>
          <p14:tracePt t="124682" x="4330700" y="3429000"/>
          <p14:tracePt t="124697" x="4232275" y="3421063"/>
          <p14:tracePt t="124714" x="4152900" y="3394075"/>
          <p14:tracePt t="124731" x="4098925" y="3394075"/>
          <p14:tracePt t="124748" x="4037013" y="3394075"/>
          <p14:tracePt t="124764" x="3919538" y="3384550"/>
          <p14:tracePt t="124782" x="3751263" y="3340100"/>
          <p14:tracePt t="124799" x="3705225" y="3322638"/>
          <p14:tracePt t="124814" x="3598863" y="3313113"/>
          <p14:tracePt t="124830" x="3490913" y="3313113"/>
          <p14:tracePt t="124848" x="3446463" y="3303588"/>
          <p14:tracePt t="124866" x="3357563" y="3278188"/>
          <p14:tracePt t="124880" x="3330575" y="3259138"/>
          <p14:tracePt t="124882" x="3313113" y="3259138"/>
          <p14:tracePt t="124897" x="3251200" y="3251200"/>
          <p14:tracePt t="124913" x="3187700" y="3251200"/>
          <p14:tracePt t="124930" x="3089275" y="3232150"/>
          <p14:tracePt t="124947" x="3054350" y="3232150"/>
          <p14:tracePt t="124963" x="3000375" y="3241675"/>
          <p14:tracePt t="124980" x="2955925" y="3241675"/>
          <p14:tracePt t="124997" x="2911475" y="3251200"/>
          <p14:tracePt t="125013" x="2884488" y="3268663"/>
          <p14:tracePt t="125030" x="2847975" y="3278188"/>
          <p14:tracePt t="125046" x="2822575" y="3330575"/>
          <p14:tracePt t="125063" x="2786063" y="3384550"/>
          <p14:tracePt t="125080" x="2741613" y="3402013"/>
          <p14:tracePt t="125097" x="2670175" y="3438525"/>
          <p14:tracePt t="125113" x="2633663" y="3446463"/>
          <p14:tracePt t="125130" x="2625725" y="3465513"/>
          <p14:tracePt t="125146" x="2616200" y="3465513"/>
          <p14:tracePt t="125163" x="2608263" y="3473450"/>
          <p14:tracePt t="125180" x="2581275" y="3473450"/>
          <p14:tracePt t="125197" x="2562225" y="3517900"/>
          <p14:tracePt t="125213" x="2517775" y="3581400"/>
          <p14:tracePt t="125230" x="2482850" y="3616325"/>
          <p14:tracePt t="125247" x="2465388" y="3687763"/>
          <p14:tracePt t="125263" x="2428875" y="3741738"/>
          <p14:tracePt t="125280" x="2374900" y="3921125"/>
          <p14:tracePt t="125297" x="2312988" y="4135438"/>
          <p14:tracePt t="125313" x="2312988" y="4259263"/>
          <p14:tracePt t="125330" x="2295525" y="4429125"/>
          <p14:tracePt t="125347" x="2268538" y="4545013"/>
          <p14:tracePt t="125363" x="2268538" y="4687888"/>
          <p14:tracePt t="125380" x="2241550" y="4867275"/>
          <p14:tracePt t="125382" x="2241550" y="4921250"/>
          <p14:tracePt t="125396" x="2187575" y="5099050"/>
          <p14:tracePt t="125413" x="2179638" y="5207000"/>
          <p14:tracePt t="125430" x="2170113" y="5286375"/>
          <p14:tracePt t="125447" x="2170113" y="5376863"/>
          <p14:tracePt t="125463" x="2152650" y="5438775"/>
          <p14:tracePt t="125480" x="2152650" y="5448300"/>
          <p14:tracePt t="128342" x="2152650" y="5438775"/>
          <p14:tracePt t="128350" x="2160588" y="5376863"/>
          <p14:tracePt t="128365" x="2179638" y="5357813"/>
          <p14:tracePt t="128382" x="2224088" y="5143500"/>
          <p14:tracePt t="128398" x="2276475" y="4992688"/>
          <p14:tracePt t="128414" x="2312988" y="4876800"/>
          <p14:tracePt t="128431" x="2330450" y="4759325"/>
          <p14:tracePt t="128447" x="2357438" y="4714875"/>
          <p14:tracePt t="128450" x="2384425" y="4652963"/>
          <p14:tracePt t="128464" x="2393950" y="4643438"/>
          <p14:tracePt t="128483" x="2401888" y="4591050"/>
          <p14:tracePt t="128988" x="2393950" y="4591050"/>
          <p14:tracePt t="129004" x="2384425" y="4591050"/>
          <p14:tracePt t="129012" x="2374900" y="4581525"/>
          <p14:tracePt t="129028" x="2366963" y="4581525"/>
          <p14:tracePt t="129204" x="2366963" y="4572000"/>
          <p14:tracePt t="129234" x="2366963" y="4564063"/>
          <p14:tracePt t="129250" x="2347913" y="4554538"/>
          <p14:tracePt t="129274" x="2347913" y="4545013"/>
          <p14:tracePt t="129304" x="2339975" y="4527550"/>
          <p14:tracePt t="129334" x="2330450" y="4519613"/>
          <p14:tracePt t="129350" x="2322513" y="4519613"/>
          <p14:tracePt t="131744" x="2286000" y="4510088"/>
          <p14:tracePt t="131752" x="2259013" y="4500563"/>
          <p14:tracePt t="131765" x="2251075" y="4500563"/>
          <p14:tracePt t="131782" x="2241550" y="4500563"/>
          <p14:tracePt t="131798" x="2197100" y="4465638"/>
          <p14:tracePt t="131815" x="2160588" y="4429125"/>
          <p14:tracePt t="131832" x="2125663" y="4376738"/>
          <p14:tracePt t="131848" x="2116138" y="4376738"/>
          <p14:tracePt t="131865" x="2089150" y="4376738"/>
          <p14:tracePt t="131882" x="2036763" y="4376738"/>
          <p14:tracePt t="131898" x="2017713" y="4376738"/>
          <p14:tracePt t="131915" x="2009775" y="4376738"/>
          <p14:tracePt t="131932" x="2000250" y="4376738"/>
          <p14:tracePt t="131964" x="1990725" y="4376738"/>
          <p14:tracePt t="161967" x="1990725" y="4384675"/>
          <p14:tracePt t="161983" x="2000250" y="4384675"/>
          <p14:tracePt t="161991" x="2009775" y="4384675"/>
          <p14:tracePt t="162002" x="2017713" y="4384675"/>
          <p14:tracePt t="162018" x="2044700" y="4384675"/>
          <p14:tracePt t="162035" x="2054225" y="4384675"/>
          <p14:tracePt t="162052" x="2071688" y="4376738"/>
          <p14:tracePt t="162085" x="2081213" y="4376738"/>
          <p14:tracePt t="162103" x="2098675" y="4367213"/>
          <p14:tracePt t="162119" x="2125663" y="4357688"/>
          <p14:tracePt t="162135" x="2133600" y="4357688"/>
          <p14:tracePt t="162183" x="2143125" y="4349750"/>
          <p14:tracePt t="162205" x="2152650" y="4330700"/>
          <p14:tracePt t="162237" x="2152650" y="4322763"/>
          <p14:tracePt t="163329" x="2152650" y="4313238"/>
          <p14:tracePt t="163337" x="2160588" y="4313238"/>
          <p14:tracePt t="163429" x="2160588" y="4305300"/>
          <p14:tracePt t="163452" x="2160588" y="4295775"/>
          <p14:tracePt t="163459" x="2170113" y="4286250"/>
          <p14:tracePt t="163469" x="2170113" y="4278313"/>
          <p14:tracePt t="163485" x="2187575" y="4241800"/>
          <p14:tracePt t="163518" x="2197100" y="4241800"/>
          <p14:tracePt t="163583" x="2197100" y="4233863"/>
          <p14:tracePt t="163613" x="2197100" y="4224338"/>
          <p14:tracePt t="163621" x="2205038" y="4214813"/>
          <p14:tracePt t="163638" x="2205038" y="4206875"/>
          <p14:tracePt t="163652" x="2205038" y="4179888"/>
          <p14:tracePt t="163668" x="2205038" y="4170363"/>
          <p14:tracePt t="163685" x="2214563" y="4135438"/>
          <p14:tracePt t="163729" x="2214563" y="4125913"/>
          <p14:tracePt t="163783" x="2214563" y="4116388"/>
          <p14:tracePt t="163797" x="2214563" y="4108450"/>
          <p14:tracePt t="163805" x="2214563" y="4098925"/>
          <p14:tracePt t="163821" x="2214563" y="4090988"/>
          <p14:tracePt t="163835" x="2214563" y="4081463"/>
          <p14:tracePt t="163851" x="2224088" y="4071938"/>
          <p14:tracePt t="163869" x="2224088" y="4054475"/>
          <p14:tracePt t="164459" x="2232025" y="4054475"/>
          <p14:tracePt t="164467" x="2232025" y="4044950"/>
          <p14:tracePt t="168038" x="2241550" y="4037013"/>
          <p14:tracePt t="168044" x="2259013" y="4037013"/>
          <p14:tracePt t="168060" x="2259013" y="4027488"/>
          <p14:tracePt t="168069" x="2268538" y="4027488"/>
          <p14:tracePt t="168086" x="2276475" y="4019550"/>
          <p14:tracePt t="168103" x="2295525" y="4010025"/>
          <p14:tracePt t="168136" x="2303463" y="4000500"/>
          <p14:tracePt t="168152" x="2312988" y="4000500"/>
          <p14:tracePt t="168698" x="2312988" y="3983038"/>
          <p14:tracePt t="168738" x="2312988" y="3973513"/>
          <p14:tracePt t="168760" x="2312988" y="3965575"/>
          <p14:tracePt t="168768" x="2312988" y="3956050"/>
          <p14:tracePt t="168784" x="2303463" y="3948113"/>
          <p14:tracePt t="168790" x="2295525" y="3938588"/>
          <p14:tracePt t="168803" x="2286000" y="3938588"/>
          <p14:tracePt t="168820" x="2276475" y="3938588"/>
          <p14:tracePt t="168836" x="2268538" y="3929063"/>
          <p14:tracePt t="168898" x="2251075" y="3929063"/>
          <p14:tracePt t="168914" x="2241550" y="3929063"/>
          <p14:tracePt t="168922" x="2241550" y="3911600"/>
          <p14:tracePt t="168936" x="2232025" y="3902075"/>
          <p14:tracePt t="168953" x="2224088" y="3894138"/>
          <p14:tracePt t="168986" x="2214563" y="3894138"/>
          <p14:tracePt t="169003" x="2197100" y="3876675"/>
          <p14:tracePt t="169019" x="2170113" y="3867150"/>
          <p14:tracePt t="169036" x="2152650" y="3867150"/>
          <p14:tracePt t="169053" x="2108200" y="3830638"/>
          <p14:tracePt t="169069" x="2089150" y="3822700"/>
          <p14:tracePt t="169086" x="2081213" y="3813175"/>
          <p14:tracePt t="169103" x="2054225" y="3813175"/>
          <p14:tracePt t="169992" x="2054225" y="3805238"/>
          <p14:tracePt t="170343" x="2054225" y="3795713"/>
          <p14:tracePt t="170360" x="2054225" y="3778250"/>
          <p14:tracePt t="170368" x="2044700" y="3778250"/>
          <p14:tracePt t="170431" x="2044700" y="3768725"/>
          <p14:tracePt t="170453" x="2044700" y="3759200"/>
          <p14:tracePt t="170460" x="2044700" y="3751263"/>
          <p14:tracePt t="170470" x="2036763" y="3751263"/>
          <p14:tracePt t="170522" x="2036763" y="3741738"/>
          <p14:tracePt t="170537" x="2036763" y="3733800"/>
          <p14:tracePt t="170899" x="2027238" y="3724275"/>
          <p14:tracePt t="170968" x="2017713" y="3706813"/>
          <p14:tracePt t="170998" x="2017713" y="3697288"/>
          <p14:tracePt t="171022" x="2009775" y="3697288"/>
          <p14:tracePt t="171539" x="2000250" y="3697288"/>
          <p14:tracePt t="173915" x="2000250" y="3687763"/>
          <p14:tracePt t="173923" x="2017713" y="3679825"/>
          <p14:tracePt t="173937" x="2062163" y="3679825"/>
          <p14:tracePt t="173953" x="2071688" y="3670300"/>
          <p14:tracePt t="173970" x="2081213" y="3670300"/>
          <p14:tracePt t="174037" x="2089150" y="3670300"/>
          <p14:tracePt t="174054" x="2098675" y="3662363"/>
          <p14:tracePt t="174077" x="2108200" y="3662363"/>
          <p14:tracePt t="174191" x="2116138" y="3662363"/>
          <p14:tracePt t="174199" x="2133600" y="3662363"/>
          <p14:tracePt t="174247" x="2143125" y="3662363"/>
          <p14:tracePt t="174261" x="2152650" y="3662363"/>
          <p14:tracePt t="174285" x="2160588" y="3662363"/>
          <p14:tracePt t="174299" x="2170113" y="3643313"/>
          <p14:tracePt t="174307" x="2179638" y="3643313"/>
          <p14:tracePt t="174323" x="2187575" y="3643313"/>
          <p14:tracePt t="176508" x="2197100" y="3643313"/>
          <p14:tracePt t="176516" x="2197100" y="3635375"/>
          <p14:tracePt t="176523" x="2214563" y="3635375"/>
          <p14:tracePt t="176537" x="2232025" y="3635375"/>
          <p14:tracePt t="176554" x="2312988" y="3635375"/>
          <p14:tracePt t="176570" x="2366963" y="3625850"/>
          <p14:tracePt t="176587" x="2438400" y="3625850"/>
          <p14:tracePt t="176603" x="2490788" y="3616325"/>
          <p14:tracePt t="176620" x="2536825" y="3589338"/>
          <p14:tracePt t="176637" x="2554288" y="3589338"/>
          <p14:tracePt t="176924" x="2544763" y="3589338"/>
          <p14:tracePt t="176932" x="2536825" y="3589338"/>
          <p14:tracePt t="176954" x="2527300" y="3589338"/>
          <p14:tracePt t="176962" x="2517775" y="3589338"/>
          <p14:tracePt t="176970" x="2500313" y="3589338"/>
          <p14:tracePt t="176994" x="2490788" y="3589338"/>
          <p14:tracePt t="177008" x="2482850" y="3589338"/>
          <p14:tracePt t="177031" x="2473325" y="3589338"/>
          <p14:tracePt t="177039" x="2465388" y="3589338"/>
          <p14:tracePt t="177054" x="2455863" y="3589338"/>
          <p14:tracePt t="177070" x="2446338" y="3598863"/>
          <p14:tracePt t="177086" x="2428875" y="3598863"/>
          <p14:tracePt t="177103" x="2419350" y="3598863"/>
          <p14:tracePt t="184955" x="2446338" y="3589338"/>
          <p14:tracePt t="184963" x="2455863" y="3589338"/>
          <p14:tracePt t="184972" x="2465388" y="3589338"/>
          <p14:tracePt t="184988" x="2465388" y="3581400"/>
          <p14:tracePt t="185004" x="2490788" y="3581400"/>
          <p14:tracePt t="185021" x="2527300" y="3563938"/>
          <p14:tracePt t="185039" x="2751138" y="3563938"/>
          <p14:tracePt t="185055" x="2946400" y="3544888"/>
          <p14:tracePt t="185072" x="3071813" y="3536950"/>
          <p14:tracePt t="185088" x="3170238" y="3536950"/>
          <p14:tracePt t="185104" x="3197225" y="3536950"/>
          <p14:tracePt t="185121" x="3232150" y="3509963"/>
          <p14:tracePt t="185138" x="3241675" y="3500438"/>
          <p14:tracePt t="185194" x="3251200" y="3482975"/>
          <p14:tracePt t="185201" x="3251200" y="3473450"/>
          <p14:tracePt t="185209" x="3251200" y="3446463"/>
          <p14:tracePt t="185221" x="3251200" y="3429000"/>
          <p14:tracePt t="185239" x="3286125" y="3367088"/>
          <p14:tracePt t="185255" x="3303588" y="3330575"/>
          <p14:tracePt t="185271" x="3322638" y="3303588"/>
          <p14:tracePt t="185288" x="3330575" y="3268663"/>
          <p14:tracePt t="185304" x="3367088" y="3251200"/>
          <p14:tracePt t="185321" x="3384550" y="3241675"/>
          <p14:tracePt t="185447" x="3394075" y="3224213"/>
          <p14:tracePt t="185579" x="3402013" y="3224213"/>
          <p14:tracePt t="185587" x="3411538" y="3224213"/>
          <p14:tracePt t="185594" x="3429000" y="3224213"/>
          <p14:tracePt t="185609" x="3446463" y="3224213"/>
          <p14:tracePt t="185832" x="3455988" y="3224213"/>
          <p14:tracePt t="185892" x="3465513" y="3224213"/>
          <p14:tracePt t="185900" x="3473450" y="3224213"/>
          <p14:tracePt t="185908" x="3490913" y="3224213"/>
          <p14:tracePt t="185920" x="3500438" y="3224213"/>
          <p14:tracePt t="185939" x="3536950" y="3224213"/>
          <p14:tracePt t="185954" x="3554413" y="3224213"/>
          <p14:tracePt t="185971" x="3571875" y="3224213"/>
          <p14:tracePt t="275363" x="3571875" y="3295650"/>
          <p14:tracePt t="275369" x="3571875" y="3367088"/>
          <p14:tracePt t="275382" x="3571875" y="3465513"/>
          <p14:tracePt t="275398" x="3581400" y="3616325"/>
          <p14:tracePt t="275400" x="3598863" y="3724275"/>
          <p14:tracePt t="275416" x="3598863" y="4010025"/>
          <p14:tracePt t="275433" x="3652838" y="4233863"/>
          <p14:tracePt t="275449" x="3625850" y="4429125"/>
          <p14:tracePt t="275465" x="3581400" y="4608513"/>
          <p14:tracePt t="275469" x="3562350" y="4714875"/>
          <p14:tracePt t="275482" x="3544888" y="4786313"/>
          <p14:tracePt t="275499" x="3500438" y="4973638"/>
          <p14:tracePt t="275515" x="3500438" y="5116513"/>
          <p14:tracePt t="275533" x="3500438" y="5153025"/>
          <p14:tracePt t="275550" x="3500438" y="5162550"/>
          <p14:tracePt t="275566" x="3500438" y="5197475"/>
          <p14:tracePt t="275599" x="3500438" y="5207000"/>
          <p14:tracePt t="275615" x="3544888" y="5207000"/>
          <p14:tracePt t="275632" x="3679825" y="5153025"/>
          <p14:tracePt t="275648" x="3803650" y="5108575"/>
          <p14:tracePt t="275664" x="4037013" y="5054600"/>
          <p14:tracePt t="275681" x="4357688" y="4948238"/>
          <p14:tracePt t="275697" x="4679950" y="4867275"/>
          <p14:tracePt t="275714" x="5045075" y="4795838"/>
          <p14:tracePt t="275731" x="5207000" y="4751388"/>
          <p14:tracePt t="275748" x="5259388" y="4697413"/>
          <p14:tracePt t="275764" x="5303838" y="4643438"/>
          <p14:tracePt t="275781" x="5303838" y="4625975"/>
          <p14:tracePt t="275798" x="5313363" y="4598988"/>
          <p14:tracePt t="275815" x="5322888" y="4483100"/>
          <p14:tracePt t="275832" x="5322888" y="4421188"/>
          <p14:tracePt t="275849" x="5303838" y="4340225"/>
          <p14:tracePt t="275866" x="5286375" y="4305300"/>
          <p14:tracePt t="275882" x="5251450" y="4286250"/>
          <p14:tracePt t="275900" x="5224463" y="4251325"/>
          <p14:tracePt t="275903" x="5214938" y="4241800"/>
          <p14:tracePt t="275916" x="5197475" y="4206875"/>
          <p14:tracePt t="275933" x="5170488" y="4197350"/>
          <p14:tracePt t="275949" x="5108575" y="4162425"/>
          <p14:tracePt t="275965" x="5010150" y="4135438"/>
          <p14:tracePt t="275982" x="4857750" y="4098925"/>
          <p14:tracePt t="275998" x="4697413" y="4090988"/>
          <p14:tracePt t="276015" x="4483100" y="4071938"/>
          <p14:tracePt t="276032" x="4402138" y="4071938"/>
          <p14:tracePt t="276048" x="4276725" y="4081463"/>
          <p14:tracePt t="276065" x="4143375" y="4125913"/>
          <p14:tracePt t="276082" x="3965575" y="4152900"/>
          <p14:tracePt t="276099" x="3822700" y="4152900"/>
          <p14:tracePt t="276115" x="3598863" y="4206875"/>
          <p14:tracePt t="276133" x="3490913" y="4241800"/>
          <p14:tracePt t="276150" x="3429000" y="4241800"/>
          <p14:tracePt t="276153" x="3394075" y="4241800"/>
          <p14:tracePt t="276166" x="3384550" y="4241800"/>
          <p14:tracePt t="276182" x="3322638" y="4259263"/>
          <p14:tracePt t="276199" x="3276600" y="4268788"/>
          <p14:tracePt t="276215" x="3187700" y="4286250"/>
          <p14:tracePt t="276232" x="3143250" y="4295775"/>
          <p14:tracePt t="276249" x="3081338" y="4295775"/>
          <p14:tracePt t="276265" x="3062288" y="4295775"/>
          <p14:tracePt t="276282" x="3044825" y="4305300"/>
          <p14:tracePt t="276299" x="3017838" y="4305300"/>
          <p14:tracePt t="276316" x="2990850" y="4313238"/>
          <p14:tracePt t="276333" x="2965450" y="4340225"/>
          <p14:tracePt t="276348" x="2894013" y="4349750"/>
          <p14:tracePt t="276364" x="2840038" y="4384675"/>
          <p14:tracePt t="276382" x="2795588" y="4429125"/>
          <p14:tracePt t="276398" x="2741613" y="4492625"/>
          <p14:tracePt t="276401" x="2714625" y="4527550"/>
          <p14:tracePt t="276415" x="2625725" y="4635500"/>
          <p14:tracePt t="276432" x="2544763" y="4706938"/>
          <p14:tracePt t="276448" x="2517775" y="4741863"/>
          <p14:tracePt t="276465" x="2509838" y="4759325"/>
          <p14:tracePt t="276469" x="2500313" y="4768850"/>
          <p14:tracePt t="276482" x="2482850" y="4768850"/>
          <p14:tracePt t="276500" x="2473325" y="4813300"/>
          <p14:tracePt t="276516" x="2473325" y="4867275"/>
          <p14:tracePt t="276532" x="2465388" y="4902200"/>
          <p14:tracePt t="276549" x="2455863" y="4948238"/>
          <p14:tracePt t="276565" x="2455863" y="5010150"/>
          <p14:tracePt t="276582" x="2455863" y="5091113"/>
          <p14:tracePt t="276599" x="2455863" y="5108575"/>
          <p14:tracePt t="276615" x="2465388" y="5162550"/>
          <p14:tracePt t="276632" x="2482850" y="5241925"/>
          <p14:tracePt t="276648" x="2536825" y="5340350"/>
          <p14:tracePt t="276665" x="2562225" y="5376863"/>
          <p14:tracePt t="276682" x="2581275" y="5411788"/>
          <p14:tracePt t="276699" x="2643188" y="5527675"/>
          <p14:tracePt t="276715" x="2697163" y="5608638"/>
          <p14:tracePt t="276732" x="2724150" y="5643563"/>
          <p14:tracePt t="276749" x="2751138" y="5707063"/>
          <p14:tracePt t="276765" x="2776538" y="5786438"/>
          <p14:tracePt t="276782" x="2830513" y="5903913"/>
          <p14:tracePt t="276800" x="2928938" y="6027738"/>
          <p14:tracePt t="276816" x="2990850" y="6072188"/>
          <p14:tracePt t="276832" x="3036888" y="6091238"/>
          <p14:tracePt t="276849" x="3152775" y="6091238"/>
          <p14:tracePt t="276865" x="3322638" y="6108700"/>
          <p14:tracePt t="276883" x="3473450" y="6126163"/>
          <p14:tracePt t="276901" x="3679825" y="6153150"/>
          <p14:tracePt t="276915" x="3875088" y="6170613"/>
          <p14:tracePt t="276932" x="4044950" y="6170613"/>
          <p14:tracePt t="276948" x="4224338" y="6170613"/>
          <p14:tracePt t="276965" x="4456113" y="6170613"/>
          <p14:tracePt t="276982" x="4616450" y="6143625"/>
          <p14:tracePt t="276999" x="4795838" y="6118225"/>
          <p14:tracePt t="277016" x="5170488" y="5992813"/>
          <p14:tracePt t="277032" x="5429250" y="5884863"/>
          <p14:tracePt t="277049" x="5653088" y="5832475"/>
          <p14:tracePt t="277065" x="5946775" y="5751513"/>
          <p14:tracePt t="277082" x="6108700" y="5707063"/>
          <p14:tracePt t="277100" x="6367463" y="5662613"/>
          <p14:tracePt t="277115" x="6492875" y="5662613"/>
          <p14:tracePt t="277132" x="6564313" y="5662613"/>
          <p14:tracePt t="277151" x="6572250" y="5662613"/>
          <p14:tracePt t="277308" x="6589713" y="5662613"/>
          <p14:tracePt t="277346" x="6589713" y="5653088"/>
          <p14:tracePt t="277354" x="6589713" y="5599113"/>
          <p14:tracePt t="277366" x="6589713" y="5527675"/>
          <p14:tracePt t="277383" x="6608763" y="5330825"/>
          <p14:tracePt t="277402" x="6616700" y="5091113"/>
          <p14:tracePt t="277416" x="6616700" y="5010150"/>
          <p14:tracePt t="277432" x="6608763" y="4965700"/>
          <p14:tracePt t="277448" x="6599238" y="4965700"/>
          <p14:tracePt t="277465" x="6572250" y="4965700"/>
          <p14:tracePt t="277482" x="6564313" y="4948238"/>
          <p14:tracePt t="277531" x="6554788" y="4938713"/>
          <p14:tracePt t="277540" x="6545263" y="4938713"/>
          <p14:tracePt t="277549" x="6537325" y="4929188"/>
          <p14:tracePt t="277565" x="6500813" y="4929188"/>
          <p14:tracePt t="277582" x="6384925" y="4894263"/>
          <p14:tracePt t="277600" x="6296025" y="4849813"/>
          <p14:tracePt t="277616" x="6251575" y="4849813"/>
          <p14:tracePt t="277632" x="6232525" y="4840288"/>
          <p14:tracePt t="277650" x="6170613" y="4840288"/>
          <p14:tracePt t="277654" x="6135688" y="4840288"/>
          <p14:tracePt t="277666" x="6108700" y="4830763"/>
          <p14:tracePt t="277683" x="6018213" y="4813300"/>
          <p14:tracePt t="277700" x="5813425" y="4822825"/>
          <p14:tracePt t="277716" x="5670550" y="4822825"/>
          <p14:tracePt t="277732" x="5510213" y="4840288"/>
          <p14:tracePt t="277749" x="5375275" y="4805363"/>
          <p14:tracePt t="277766" x="5251450" y="4786313"/>
          <p14:tracePt t="277783" x="5214938" y="4778375"/>
          <p14:tracePt t="277800" x="5000625" y="4733925"/>
          <p14:tracePt t="277816" x="4884738" y="4733925"/>
          <p14:tracePt t="277833" x="4840288" y="4714875"/>
          <p14:tracePt t="277848" x="4803775" y="4706938"/>
          <p14:tracePt t="277882" x="4795838" y="4706938"/>
          <p14:tracePt t="277898" x="4786313" y="4697413"/>
          <p14:tracePt t="277914" x="4786313" y="4687888"/>
          <p14:tracePt t="277931" x="4786313" y="4679950"/>
          <p14:tracePt t="278100" x="4786313" y="4670425"/>
          <p14:tracePt t="278116" x="4786313" y="4662488"/>
          <p14:tracePt t="278124" x="4786313" y="4635500"/>
          <p14:tracePt t="278133" x="4786313" y="4625975"/>
          <p14:tracePt t="278151" x="4795838" y="4581525"/>
          <p14:tracePt t="278154" x="4795838" y="4572000"/>
          <p14:tracePt t="278166" x="4795838" y="4564063"/>
          <p14:tracePt t="278182" x="4803775" y="4554538"/>
          <p14:tracePt t="278216" x="4803775" y="4545013"/>
          <p14:tracePt t="278262" x="4822825" y="4527550"/>
          <p14:tracePt t="278278" x="4822825" y="4519613"/>
          <p14:tracePt t="278292" x="4822825" y="4510088"/>
          <p14:tracePt t="278308" x="4830763" y="4500563"/>
          <p14:tracePt t="278317" x="4840288" y="4500563"/>
          <p14:tracePt t="278332" x="4848225" y="4492625"/>
          <p14:tracePt t="278370" x="4848225" y="4483100"/>
          <p14:tracePt t="278383" x="4848225" y="4473575"/>
          <p14:tracePt t="278402" x="4848225" y="4411663"/>
          <p14:tracePt t="278886" x="4848225" y="4402138"/>
          <p14:tracePt t="384957" x="4848225" y="4394200"/>
          <p14:tracePt t="384965" x="4884738" y="4367213"/>
          <p14:tracePt t="384979" x="4921250" y="4305300"/>
          <p14:tracePt t="384995" x="4956175" y="4251325"/>
          <p14:tracePt t="385012" x="4983163" y="4206875"/>
          <p14:tracePt t="385028" x="5000625" y="4187825"/>
          <p14:tracePt t="385045" x="5037138" y="4152900"/>
          <p14:tracePt t="385062" x="5054600" y="4125913"/>
          <p14:tracePt t="385078" x="5089525" y="4098925"/>
          <p14:tracePt t="385095" x="5126038" y="4064000"/>
          <p14:tracePt t="385112" x="5135563" y="4044950"/>
          <p14:tracePt t="385128" x="5170488" y="4027488"/>
          <p14:tracePt t="385145" x="5187950" y="3973513"/>
          <p14:tracePt t="385162" x="5214938" y="3956050"/>
          <p14:tracePt t="385178" x="5224463" y="3938588"/>
          <p14:tracePt t="385181" x="5232400" y="3929063"/>
          <p14:tracePt t="385195" x="5241925" y="3911600"/>
          <p14:tracePt t="385257" x="5259388" y="3911600"/>
          <p14:tracePt t="385265" x="5286375" y="3911600"/>
          <p14:tracePt t="385279" x="5429250" y="3921125"/>
          <p14:tracePt t="385295" x="5492750" y="3929063"/>
          <p14:tracePt t="385312" x="5608638" y="3965575"/>
          <p14:tracePt t="385328" x="5670550" y="3992563"/>
          <p14:tracePt t="385346" x="5759450" y="3992563"/>
          <p14:tracePt t="385362" x="5884863" y="3983038"/>
          <p14:tracePt t="385379" x="6064250" y="3965575"/>
          <p14:tracePt t="385395" x="6215063" y="3965575"/>
          <p14:tracePt t="385412" x="6303963" y="3983038"/>
          <p14:tracePt t="385428" x="6438900" y="3983038"/>
          <p14:tracePt t="385445" x="6500813" y="4000500"/>
          <p14:tracePt t="385462" x="6626225" y="4010025"/>
          <p14:tracePt t="385479" x="6796088" y="4019550"/>
          <p14:tracePt t="385495" x="6884988" y="4019550"/>
          <p14:tracePt t="385512" x="6929438" y="4027488"/>
          <p14:tracePt t="385529" x="7027863" y="4019550"/>
          <p14:tracePt t="385546" x="7037388" y="4019550"/>
          <p14:tracePt t="385563" x="7054850" y="4019550"/>
          <p14:tracePt t="385580" x="7064375" y="4010025"/>
          <p14:tracePt t="385596" x="7072313" y="4010025"/>
          <p14:tracePt t="385612" x="7116763" y="4000500"/>
          <p14:tracePt t="385628" x="7143750" y="4000500"/>
          <p14:tracePt t="385645" x="7153275" y="4000500"/>
          <p14:tracePt t="385662" x="7170738" y="3965575"/>
          <p14:tracePt t="385678" x="7180263" y="3938588"/>
          <p14:tracePt t="385695" x="7197725" y="3884613"/>
          <p14:tracePt t="385712" x="7207250" y="3867150"/>
          <p14:tracePt t="385729" x="7215188" y="3786188"/>
          <p14:tracePt t="385745" x="7215188" y="3706813"/>
          <p14:tracePt t="385762" x="7242175" y="3625850"/>
          <p14:tracePt t="385779" x="7242175" y="3544888"/>
          <p14:tracePt t="385796" x="7242175" y="3465513"/>
          <p14:tracePt t="385812" x="7242175" y="3421063"/>
          <p14:tracePt t="385828" x="7242175" y="3384550"/>
          <p14:tracePt t="385845" x="7242175" y="3367088"/>
          <p14:tracePt t="385862" x="7242175" y="3340100"/>
          <p14:tracePt t="385879" x="7242175" y="3286125"/>
          <p14:tracePt t="385895" x="7242175" y="3251200"/>
          <p14:tracePt t="385912" x="7242175" y="3206750"/>
          <p14:tracePt t="385928" x="7232650" y="3197225"/>
          <p14:tracePt t="385945" x="7215188" y="3187700"/>
          <p14:tracePt t="385962" x="7197725" y="3170238"/>
          <p14:tracePt t="385980" x="7170738" y="3152775"/>
          <p14:tracePt t="385995" x="7126288" y="3152775"/>
          <p14:tracePt t="386012" x="7027863" y="3143250"/>
          <p14:tracePt t="386029" x="6983413" y="3116263"/>
          <p14:tracePt t="386046" x="6902450" y="3116263"/>
          <p14:tracePt t="386062" x="6796088" y="3098800"/>
          <p14:tracePt t="386079" x="6635750" y="3098800"/>
          <p14:tracePt t="386095" x="6438900" y="3098800"/>
          <p14:tracePt t="386112" x="6303963" y="3081338"/>
          <p14:tracePt t="386128" x="6161088" y="3081338"/>
          <p14:tracePt t="386145" x="6099175" y="3081338"/>
          <p14:tracePt t="386162" x="6037263" y="3081338"/>
          <p14:tracePt t="386179" x="5911850" y="3081338"/>
          <p14:tracePt t="386195" x="5813425" y="3071813"/>
          <p14:tracePt t="386212" x="5741988" y="3071813"/>
          <p14:tracePt t="386228" x="5572125" y="3071813"/>
          <p14:tracePt t="386246" x="5465763" y="3071813"/>
          <p14:tracePt t="386262" x="5402263" y="3071813"/>
          <p14:tracePt t="386280" x="5286375" y="3071813"/>
          <p14:tracePt t="386296" x="5259388" y="3071813"/>
          <p14:tracePt t="386312" x="5170488" y="3071813"/>
          <p14:tracePt t="386329" x="5089525" y="3071813"/>
          <p14:tracePt t="386387" x="5081588" y="3071813"/>
          <p14:tracePt t="386395" x="5045075" y="3071813"/>
          <p14:tracePt t="386403" x="5018088" y="3089275"/>
          <p14:tracePt t="386412" x="4965700" y="3089275"/>
          <p14:tracePt t="386429" x="4938713" y="3081338"/>
          <p14:tracePt t="386446" x="4867275" y="3081338"/>
          <p14:tracePt t="386462" x="4741863" y="3089275"/>
          <p14:tracePt t="386480" x="4572000" y="3116263"/>
          <p14:tracePt t="386496" x="4465638" y="3116263"/>
          <p14:tracePt t="386512" x="4419600" y="3116263"/>
          <p14:tracePt t="386528" x="4375150" y="3116263"/>
          <p14:tracePt t="386545" x="4276725" y="3108325"/>
          <p14:tracePt t="386562" x="4170363" y="3116263"/>
          <p14:tracePt t="386579" x="4017963" y="3116263"/>
          <p14:tracePt t="386595" x="3946525" y="3116263"/>
          <p14:tracePt t="386611" x="3884613" y="3116263"/>
          <p14:tracePt t="386628" x="3822700" y="3143250"/>
          <p14:tracePt t="386645" x="3724275" y="3152775"/>
          <p14:tracePt t="386662" x="3652838" y="3170238"/>
          <p14:tracePt t="386680" x="3500438" y="3179763"/>
          <p14:tracePt t="386696" x="3394075" y="3179763"/>
          <p14:tracePt t="386712" x="3224213" y="3179763"/>
          <p14:tracePt t="386729" x="3133725" y="3197225"/>
          <p14:tracePt t="386745" x="3062288" y="3197225"/>
          <p14:tracePt t="386762" x="2990850" y="3206750"/>
          <p14:tracePt t="386780" x="2894013" y="3187700"/>
          <p14:tracePt t="386796" x="2830513" y="3187700"/>
          <p14:tracePt t="386812" x="2803525" y="3187700"/>
          <p14:tracePt t="386828" x="2776538" y="3187700"/>
          <p14:tracePt t="386845" x="2759075" y="3187700"/>
          <p14:tracePt t="386863" x="2741613" y="3197225"/>
          <p14:tracePt t="386880" x="2724150" y="3197225"/>
          <p14:tracePt t="386896" x="2705100" y="3197225"/>
          <p14:tracePt t="386929" x="2697163" y="3197225"/>
          <p14:tracePt t="386946" x="2687638" y="3197225"/>
          <p14:tracePt t="386962" x="2660650" y="3197225"/>
          <p14:tracePt t="386980" x="2598738" y="3197225"/>
          <p14:tracePt t="386996" x="2571750" y="3197225"/>
          <p14:tracePt t="387012" x="2544763" y="3197225"/>
          <p14:tracePt t="387029" x="2517775" y="3187700"/>
          <p14:tracePt t="387046" x="2490788" y="3187700"/>
          <p14:tracePt t="387062" x="2465388" y="3197225"/>
          <p14:tracePt t="387079" x="2438400" y="3197225"/>
          <p14:tracePt t="387096" x="2428875" y="3197225"/>
          <p14:tracePt t="387113" x="2411413" y="3197225"/>
          <p14:tracePt t="387129" x="2401888" y="3197225"/>
          <p14:tracePt t="387145" x="2374900" y="3197225"/>
          <p14:tracePt t="387162" x="2357438" y="3206750"/>
          <p14:tracePt t="387180" x="2312988" y="3206750"/>
          <p14:tracePt t="387195" x="2295525" y="3214688"/>
          <p14:tracePt t="387212" x="2276475" y="3224213"/>
          <p14:tracePt t="387229" x="2259013" y="3232150"/>
          <p14:tracePt t="387245" x="2251075" y="3259138"/>
          <p14:tracePt t="387263" x="2241550" y="3286125"/>
          <p14:tracePt t="387280" x="2224088" y="3330575"/>
          <p14:tracePt t="387296" x="2197100" y="3394075"/>
          <p14:tracePt t="387312" x="2160588" y="3438525"/>
          <p14:tracePt t="387329" x="2152650" y="3482975"/>
          <p14:tracePt t="387346" x="2133600" y="3536950"/>
          <p14:tracePt t="387362" x="2125663" y="3554413"/>
          <p14:tracePt t="387380" x="2125663" y="3598863"/>
          <p14:tracePt t="387395" x="2116138" y="3616325"/>
          <p14:tracePt t="387412" x="2108200" y="3652838"/>
          <p14:tracePt t="387429" x="2108200" y="3662363"/>
          <p14:tracePt t="387445" x="2098675" y="3670300"/>
          <p14:tracePt t="387463" x="2098675" y="3679825"/>
          <p14:tracePt t="387496" x="2098675" y="3687763"/>
          <p14:tracePt t="387512" x="2098675" y="3706813"/>
          <p14:tracePt t="387518" x="2098675" y="3714750"/>
          <p14:tracePt t="387557" x="2108200" y="3714750"/>
          <p14:tracePt t="387564" x="2108200" y="3724275"/>
          <p14:tracePt t="387578" x="2116138" y="3724275"/>
          <p14:tracePt t="387595" x="2160588" y="3724275"/>
          <p14:tracePt t="387611" x="2187575" y="3724275"/>
          <p14:tracePt t="387628" x="2214563" y="3733800"/>
          <p14:tracePt t="387645" x="2259013" y="3741738"/>
          <p14:tracePt t="387662" x="2303463" y="3759200"/>
          <p14:tracePt t="387680" x="2330450" y="3759200"/>
          <p14:tracePt t="387696" x="2366963" y="3759200"/>
          <p14:tracePt t="387713" x="2384425" y="3768725"/>
          <p14:tracePt t="387729" x="2446338" y="3768725"/>
          <p14:tracePt t="387746" x="2490788" y="3768725"/>
          <p14:tracePt t="387762" x="2616200" y="3751263"/>
          <p14:tracePt t="387780" x="2697163" y="3751263"/>
          <p14:tracePt t="387797" x="2741613" y="3751263"/>
          <p14:tracePt t="387812" x="2803525" y="3751263"/>
          <p14:tracePt t="387829" x="2894013" y="3751263"/>
          <p14:tracePt t="387845" x="2990850" y="3741738"/>
          <p14:tracePt t="387862" x="3062288" y="3741738"/>
          <p14:tracePt t="387879" x="3116263" y="3733800"/>
          <p14:tracePt t="387895" x="3179763" y="3714750"/>
          <p14:tracePt t="387912" x="3241675" y="3714750"/>
          <p14:tracePt t="387928" x="3313113" y="3714750"/>
          <p14:tracePt t="387945" x="3402013" y="3714750"/>
          <p14:tracePt t="387961" x="3446463" y="3714750"/>
          <p14:tracePt t="387979" x="3517900" y="3714750"/>
          <p14:tracePt t="387995" x="3598863" y="3714750"/>
          <p14:tracePt t="388013" x="3643313" y="3714750"/>
          <p14:tracePt t="388029" x="3687763" y="3714750"/>
          <p14:tracePt t="388046" x="3776663" y="3733800"/>
          <p14:tracePt t="388064" x="3929063" y="3733800"/>
          <p14:tracePt t="388080" x="4098925" y="3733800"/>
          <p14:tracePt t="388096" x="4224338" y="3733800"/>
          <p14:tracePt t="388112" x="4303713" y="3741738"/>
          <p14:tracePt t="388129" x="4394200" y="3741738"/>
          <p14:tracePt t="388145" x="4438650" y="3741738"/>
          <p14:tracePt t="388164" x="4581525" y="3741738"/>
          <p14:tracePt t="388180" x="4643438" y="3759200"/>
          <p14:tracePt t="388195" x="4687888" y="3759200"/>
          <p14:tracePt t="388212" x="4741863" y="3759200"/>
          <p14:tracePt t="388229" x="4768850" y="3759200"/>
          <p14:tracePt t="388245" x="4803775" y="3759200"/>
          <p14:tracePt t="388262" x="4840288" y="3759200"/>
          <p14:tracePt t="388281" x="4902200" y="3759200"/>
          <p14:tracePt t="388297" x="4965700" y="3759200"/>
          <p14:tracePt t="388313" x="5000625" y="3759200"/>
          <p14:tracePt t="388329" x="5045075" y="3759200"/>
          <p14:tracePt t="388345" x="5089525" y="3759200"/>
          <p14:tracePt t="388362" x="5153025" y="3759200"/>
          <p14:tracePt t="388379" x="5214938" y="3768725"/>
          <p14:tracePt t="388395" x="5295900" y="3778250"/>
          <p14:tracePt t="388411" x="5330825" y="3778250"/>
          <p14:tracePt t="388428" x="5349875" y="3778250"/>
          <p14:tracePt t="388445" x="5394325" y="3778250"/>
          <p14:tracePt t="388462" x="5456238" y="3778250"/>
          <p14:tracePt t="388480" x="5500688" y="3778250"/>
          <p14:tracePt t="388495" x="5527675" y="3778250"/>
          <p14:tracePt t="388512" x="5572125" y="3778250"/>
          <p14:tracePt t="388529" x="5635625" y="3778250"/>
          <p14:tracePt t="388546" x="5680075" y="3778250"/>
          <p14:tracePt t="388564" x="5724525" y="3778250"/>
          <p14:tracePt t="388580" x="5759450" y="3768725"/>
          <p14:tracePt t="388596" x="5768975" y="3768725"/>
          <p14:tracePt t="388613" x="5803900" y="3768725"/>
          <p14:tracePt t="388629" x="5830888" y="3768725"/>
          <p14:tracePt t="388646" x="5857875" y="3768725"/>
          <p14:tracePt t="388664" x="5884863" y="3768725"/>
          <p14:tracePt t="388679" x="5902325" y="3768725"/>
          <p14:tracePt t="388696" x="5965825" y="3768725"/>
          <p14:tracePt t="388712" x="6010275" y="3768725"/>
          <p14:tracePt t="388729" x="6027738" y="3768725"/>
          <p14:tracePt t="388746" x="6054725" y="3768725"/>
          <p14:tracePt t="388764" x="6064250" y="3768725"/>
          <p14:tracePt t="388781" x="6072188" y="3768725"/>
          <p14:tracePt t="388797" x="6108700" y="3768725"/>
          <p14:tracePt t="388812" x="6135688" y="3768725"/>
          <p14:tracePt t="388828" x="6161088" y="3768725"/>
          <p14:tracePt t="388845" x="6170613" y="3768725"/>
          <p14:tracePt t="388879" x="6188075" y="3768725"/>
          <p14:tracePt t="388896" x="6197600" y="3768725"/>
          <p14:tracePt t="388912" x="6207125" y="3768725"/>
          <p14:tracePt t="389118" x="6215063" y="3768725"/>
          <p14:tracePt t="389142" x="6232525" y="3768725"/>
          <p14:tracePt t="389173" x="6242050" y="3768725"/>
          <p14:tracePt t="389187" x="6251575" y="3759200"/>
          <p14:tracePt t="389197" x="6259513" y="3759200"/>
          <p14:tracePt t="389212" x="6286500" y="3759200"/>
          <p14:tracePt t="389229" x="6375400" y="3741738"/>
          <p14:tracePt t="389246" x="6429375" y="3741738"/>
          <p14:tracePt t="389264" x="6537325" y="3741738"/>
          <p14:tracePt t="389280" x="6589713" y="3741738"/>
          <p14:tracePt t="389297" x="6608763" y="3733800"/>
          <p14:tracePt t="389312" x="6616700" y="3733800"/>
          <p14:tracePt t="389404" x="6626225" y="3724275"/>
          <p14:tracePt t="389710" x="6626225" y="3714750"/>
          <p14:tracePt t="389718" x="6626225" y="3652838"/>
          <p14:tracePt t="389730" x="6608763" y="3598863"/>
          <p14:tracePt t="389745" x="6581775" y="3500438"/>
          <p14:tracePt t="389762" x="6554788" y="3394075"/>
          <p14:tracePt t="389780" x="6483350" y="3232150"/>
          <p14:tracePt t="389795" x="6438900" y="3071813"/>
          <p14:tracePt t="389812" x="6357938" y="2928938"/>
          <p14:tracePt t="389828" x="6330950" y="2840038"/>
          <p14:tracePt t="389845" x="6323013" y="2724150"/>
          <p14:tracePt t="389862" x="6278563" y="2643188"/>
          <p14:tracePt t="389879" x="6251575" y="2581275"/>
          <p14:tracePt t="389895" x="6232525" y="2544763"/>
          <p14:tracePt t="389912" x="6224588" y="2482850"/>
          <p14:tracePt t="389928" x="6188075" y="2357438"/>
          <p14:tracePt t="389945" x="6170613" y="2303463"/>
          <p14:tracePt t="389962" x="6126163" y="2241550"/>
          <p14:tracePt t="389980" x="6108700" y="2143125"/>
          <p14:tracePt t="389996" x="6081713" y="2089150"/>
          <p14:tracePt t="390012" x="6064250" y="2009775"/>
          <p14:tracePt t="390029" x="6054725" y="1884363"/>
          <p14:tracePt t="390046" x="6027738" y="1776413"/>
          <p14:tracePt t="390063" x="5992813" y="1697038"/>
          <p14:tracePt t="390079" x="5973763" y="1687513"/>
          <p14:tracePt t="390095" x="5973763" y="1679575"/>
          <p14:tracePt t="390150" x="5965825" y="1679575"/>
          <p14:tracePt t="390250" x="5956300" y="1714500"/>
          <p14:tracePt t="390258" x="5956300" y="1795463"/>
          <p14:tracePt t="390264" x="5938838" y="1849438"/>
          <p14:tracePt t="390280" x="5911850" y="1965325"/>
          <p14:tracePt t="390297" x="5902325" y="2009775"/>
          <p14:tracePt t="390313" x="5884863" y="2063750"/>
          <p14:tracePt t="390330" x="5884863" y="2116138"/>
          <p14:tracePt t="390346" x="5884863" y="2179638"/>
          <p14:tracePt t="390363" x="5884863" y="2366963"/>
          <p14:tracePt t="390379" x="5894388" y="2492375"/>
          <p14:tracePt t="390396" x="5894388" y="2616200"/>
          <p14:tracePt t="390412" x="5894388" y="2679700"/>
          <p14:tracePt t="390428" x="5894388" y="2697163"/>
          <p14:tracePt t="390445" x="5894388" y="2732088"/>
          <p14:tracePt t="390462" x="5894388" y="2759075"/>
          <p14:tracePt t="390478" x="5894388" y="2795588"/>
          <p14:tracePt t="390495" x="5894388" y="2921000"/>
          <p14:tracePt t="390511" x="5894388" y="3000375"/>
          <p14:tracePt t="390529" x="5894388" y="3036888"/>
          <p14:tracePt t="390547" x="5894388" y="3054350"/>
          <p14:tracePt t="390564" x="5921375" y="3125788"/>
          <p14:tracePt t="390580" x="5921375" y="3160713"/>
          <p14:tracePt t="390596" x="5921375" y="3179763"/>
          <p14:tracePt t="390612" x="5921375" y="3197225"/>
          <p14:tracePt t="390628" x="5921375" y="3224213"/>
          <p14:tracePt t="390645" x="5921375" y="3232150"/>
          <p14:tracePt t="390662" x="5921375" y="3241675"/>
          <p14:tracePt t="390709" x="5921375" y="3251200"/>
          <p14:tracePt t="390725" x="5921375" y="3259138"/>
          <p14:tracePt t="390741" x="5921375" y="3268663"/>
          <p14:tracePt t="390818" x="5921375" y="3187700"/>
          <p14:tracePt t="390826" x="5921375" y="3063875"/>
          <p14:tracePt t="390834" x="5921375" y="2992438"/>
          <p14:tracePt t="390846" x="5921375" y="2874963"/>
          <p14:tracePt t="390864" x="5921375" y="2465388"/>
          <p14:tracePt t="390880" x="5938838" y="2241550"/>
          <p14:tracePt t="390896" x="5973763" y="2089150"/>
          <p14:tracePt t="390913" x="5973763" y="1982788"/>
          <p14:tracePt t="390929" x="5965825" y="1920875"/>
          <p14:tracePt t="390946" x="5965825" y="1884363"/>
          <p14:tracePt t="390962" x="5965825" y="1857375"/>
          <p14:tracePt t="391018" x="5965825" y="1849438"/>
          <p14:tracePt t="391026" x="5965825" y="1839913"/>
          <p14:tracePt t="391042" x="5965825" y="1830388"/>
          <p14:tracePt t="391050" x="5956300" y="1822450"/>
          <p14:tracePt t="391065" x="5956300" y="1812925"/>
          <p14:tracePt t="391172" x="5956300" y="1822450"/>
          <p14:tracePt t="391180" x="5956300" y="1857375"/>
          <p14:tracePt t="391196" x="5956300" y="1946275"/>
          <p14:tracePt t="391213" x="5956300" y="2009775"/>
          <p14:tracePt t="391229" x="5956300" y="2135188"/>
          <p14:tracePt t="391246" x="5956300" y="2241550"/>
          <p14:tracePt t="391264" x="5946775" y="2357438"/>
          <p14:tracePt t="391280" x="5929313" y="2401888"/>
          <p14:tracePt t="391297" x="5929313" y="2428875"/>
          <p14:tracePt t="391313" x="5921375" y="2438400"/>
          <p14:tracePt t="391329" x="5921375" y="2446338"/>
          <p14:tracePt t="391346" x="5921375" y="2509838"/>
          <p14:tracePt t="391364" x="5911850" y="2608263"/>
          <p14:tracePt t="391380" x="5911850" y="2679700"/>
          <p14:tracePt t="391396" x="5911850" y="2778125"/>
          <p14:tracePt t="391413" x="5911850" y="2867025"/>
          <p14:tracePt t="391429" x="5911850" y="2928938"/>
          <p14:tracePt t="391446" x="5911850" y="2973388"/>
          <p14:tracePt t="391464" x="5911850" y="3054350"/>
          <p14:tracePt t="391479" x="5911850" y="3063875"/>
          <p14:tracePt t="391496" x="5894388" y="3098800"/>
          <p14:tracePt t="391513" x="5894388" y="3108325"/>
          <p14:tracePt t="391529" x="5884863" y="3143250"/>
          <p14:tracePt t="391547" x="5875338" y="3170238"/>
          <p14:tracePt t="391564" x="5875338" y="3197225"/>
          <p14:tracePt t="391581" x="5875338" y="3214688"/>
          <p14:tracePt t="391596" x="5875338" y="3224213"/>
          <p14:tracePt t="391612" x="5875338" y="3232150"/>
          <p14:tracePt t="391645" x="5875338" y="3241675"/>
          <p14:tracePt t="391663" x="5875338" y="3251200"/>
          <p14:tracePt t="391696" x="5867400" y="3251200"/>
          <p14:tracePt t="391736" x="5867400" y="3268663"/>
          <p14:tracePt t="391750" x="5867400" y="3278188"/>
          <p14:tracePt t="391764" x="5857875" y="3278188"/>
          <p14:tracePt t="391772" x="5857875" y="3286125"/>
          <p14:tracePt t="391818" x="5857875" y="3295650"/>
          <p14:tracePt t="391910" x="5867400" y="3295650"/>
          <p14:tracePt t="391919" x="5894388" y="3303588"/>
          <p14:tracePt t="391929" x="5929313" y="3303588"/>
          <p14:tracePt t="391946" x="5965825" y="3303588"/>
          <p14:tracePt t="391964" x="6018213" y="3303588"/>
          <p14:tracePt t="391980" x="6045200" y="3303588"/>
          <p14:tracePt t="392080" x="6045200" y="3322638"/>
          <p14:tracePt t="392088" x="6027738" y="3313113"/>
          <p14:tracePt t="392097" x="6018213" y="3303588"/>
          <p14:tracePt t="392113" x="5973763" y="3295650"/>
          <p14:tracePt t="392129" x="5929313" y="3278188"/>
          <p14:tracePt t="392147" x="5875338" y="3268663"/>
          <p14:tracePt t="392164" x="5732463" y="3259138"/>
          <p14:tracePt t="392180" x="5670550" y="3232150"/>
          <p14:tracePt t="392196" x="5626100" y="3232150"/>
          <p14:tracePt t="392213" x="5510213" y="3187700"/>
          <p14:tracePt t="392229" x="5402263" y="3187700"/>
          <p14:tracePt t="392246" x="5330825" y="3187700"/>
          <p14:tracePt t="392264" x="5214938" y="3187700"/>
          <p14:tracePt t="392280" x="5135563" y="3187700"/>
          <p14:tracePt t="392297" x="5064125" y="3187700"/>
          <p14:tracePt t="392313" x="4965700" y="3179763"/>
          <p14:tracePt t="392329" x="4902200" y="3160713"/>
          <p14:tracePt t="392346" x="4795838" y="3152775"/>
          <p14:tracePt t="392362" x="4697413" y="3135313"/>
          <p14:tracePt t="392380" x="4537075" y="3135313"/>
          <p14:tracePt t="392396" x="4419600" y="3143250"/>
          <p14:tracePt t="392413" x="4348163" y="3143250"/>
          <p14:tracePt t="392429" x="4268788" y="3143250"/>
          <p14:tracePt t="392447" x="4205288" y="3135313"/>
          <p14:tracePt t="392464" x="4037013" y="3108325"/>
          <p14:tracePt t="392480" x="3911600" y="3108325"/>
          <p14:tracePt t="392496" x="3759200" y="3135313"/>
          <p14:tracePt t="392513" x="3544888" y="3135313"/>
          <p14:tracePt t="392529" x="3384550" y="3143250"/>
          <p14:tracePt t="392546" x="3214688" y="3143250"/>
          <p14:tracePt t="392564" x="2990850" y="3160713"/>
          <p14:tracePt t="392580" x="2884488" y="3160713"/>
          <p14:tracePt t="392596" x="2822575" y="3160713"/>
          <p14:tracePt t="392614" x="2670175" y="3187700"/>
          <p14:tracePt t="392629" x="2554288" y="3206750"/>
          <p14:tracePt t="392645" x="2465388" y="3206750"/>
          <p14:tracePt t="392662" x="2384425" y="3251200"/>
          <p14:tracePt t="392679" x="2268538" y="3313113"/>
          <p14:tracePt t="392696" x="2205038" y="3411538"/>
          <p14:tracePt t="392713" x="2152650" y="3473450"/>
          <p14:tracePt t="392729" x="2133600" y="3509963"/>
          <p14:tracePt t="392746" x="2125663" y="3554413"/>
          <p14:tracePt t="392763" x="2125663" y="3635375"/>
          <p14:tracePt t="392781" x="2125663" y="3652838"/>
          <p14:tracePt t="392797" x="2133600" y="3662363"/>
          <p14:tracePt t="392813" x="2170113" y="3687763"/>
          <p14:tracePt t="392829" x="2205038" y="3697288"/>
          <p14:tracePt t="392846" x="2251075" y="3706813"/>
          <p14:tracePt t="392864" x="2366963" y="3759200"/>
          <p14:tracePt t="392880" x="2571750" y="3795713"/>
          <p14:tracePt t="392896" x="2768600" y="3786188"/>
          <p14:tracePt t="392913" x="2874963" y="3786188"/>
          <p14:tracePt t="392929" x="3089275" y="3759200"/>
          <p14:tracePt t="392946" x="3313113" y="3724275"/>
          <p14:tracePt t="392964" x="3776663" y="3652838"/>
          <p14:tracePt t="392981" x="4108450" y="3625850"/>
          <p14:tracePt t="392996" x="4465638" y="3608388"/>
          <p14:tracePt t="393013" x="4714875" y="3571875"/>
          <p14:tracePt t="393029" x="4911725" y="3563938"/>
          <p14:tracePt t="393046" x="5081588" y="3563938"/>
          <p14:tracePt t="393064" x="5375275" y="3563938"/>
          <p14:tracePt t="393081" x="5616575" y="3563938"/>
          <p14:tracePt t="393096" x="5884863" y="3536950"/>
          <p14:tracePt t="393113" x="6126163" y="3517900"/>
          <p14:tracePt t="393129" x="6303963" y="3492500"/>
          <p14:tracePt t="393146" x="6473825" y="3492500"/>
          <p14:tracePt t="393165" x="6608763" y="3473450"/>
          <p14:tracePt t="393181" x="6626225" y="3473450"/>
          <p14:tracePt t="393581" x="6635750" y="3473450"/>
          <p14:tracePt t="393597" x="6643688" y="3492500"/>
          <p14:tracePt t="393603" x="6643688" y="3500438"/>
          <p14:tracePt t="393618" x="6653213" y="3517900"/>
          <p14:tracePt t="393630" x="6653213" y="3544888"/>
          <p14:tracePt t="393646" x="6680200" y="3635375"/>
          <p14:tracePt t="393663" x="6724650" y="3733800"/>
          <p14:tracePt t="393679" x="6778625" y="3813175"/>
          <p14:tracePt t="393695" x="6786563" y="3857625"/>
          <p14:tracePt t="393712" x="6796088" y="3902075"/>
          <p14:tracePt t="393729" x="6813550" y="3921125"/>
          <p14:tracePt t="393746" x="6823075" y="3938588"/>
          <p14:tracePt t="393781" x="6823075" y="3948113"/>
          <p14:tracePt t="393797" x="6823075" y="3956050"/>
          <p14:tracePt t="393813" x="6823075" y="3973513"/>
          <p14:tracePt t="393831" x="6831013" y="4000500"/>
          <p14:tracePt t="393847" x="6831013" y="4027488"/>
          <p14:tracePt t="393865" x="6867525" y="4098925"/>
          <p14:tracePt t="393881" x="6867525" y="4135438"/>
          <p14:tracePt t="393896" x="6894513" y="4214813"/>
          <p14:tracePt t="393913" x="6902450" y="4241800"/>
          <p14:tracePt t="393930" x="6902450" y="4322763"/>
          <p14:tracePt t="393946" x="6911975" y="4349750"/>
          <p14:tracePt t="393965" x="6911975" y="4376738"/>
          <p14:tracePt t="393981" x="6911975" y="4402138"/>
          <p14:tracePt t="393996" x="6911975" y="4421188"/>
          <p14:tracePt t="394013" x="6911975" y="4429125"/>
          <p14:tracePt t="394030" x="6911975" y="4448175"/>
          <p14:tracePt t="394047" x="6911975" y="4465638"/>
          <p14:tracePt t="394065" x="6911975" y="4483100"/>
          <p14:tracePt t="394081" x="6929438" y="4492625"/>
          <p14:tracePt t="394096" x="6929438" y="4510088"/>
          <p14:tracePt t="394113" x="6929438" y="4519613"/>
          <p14:tracePt t="394129" x="6938963" y="4554538"/>
          <p14:tracePt t="394147" x="6946900" y="4564063"/>
          <p14:tracePt t="394165" x="6946900" y="4581525"/>
          <p14:tracePt t="394180" x="6946900" y="4598988"/>
          <p14:tracePt t="394196" x="6956425" y="4616450"/>
          <p14:tracePt t="394213" x="6956425" y="4635500"/>
          <p14:tracePt t="394229" x="6956425" y="4643438"/>
          <p14:tracePt t="394246" x="6956425" y="4670425"/>
          <p14:tracePt t="394441" x="6956425" y="4662488"/>
          <p14:tracePt t="394449" x="6956425" y="4652963"/>
          <p14:tracePt t="394465" x="6956425" y="4643438"/>
          <p14:tracePt t="394481" x="6956425" y="4598988"/>
          <p14:tracePt t="394496" x="6956425" y="4564063"/>
          <p14:tracePt t="394513" x="6938963" y="4545013"/>
          <p14:tracePt t="394529" x="6938963" y="4537075"/>
          <p14:tracePt t="394546" x="6929438" y="4510088"/>
          <p14:tracePt t="394564" x="6911975" y="4492625"/>
          <p14:tracePt t="394581" x="6911975" y="4473575"/>
          <p14:tracePt t="394596" x="6902450" y="4448175"/>
          <p14:tracePt t="394613" x="6902450" y="4421188"/>
          <p14:tracePt t="394630" x="6894513" y="4384675"/>
          <p14:tracePt t="394647" x="6894513" y="4376738"/>
          <p14:tracePt t="394662" x="6894513" y="4349750"/>
          <p14:tracePt t="394679" x="6884988" y="4340225"/>
          <p14:tracePt t="394680" x="6884988" y="4322763"/>
          <p14:tracePt t="394695" x="6867525" y="4305300"/>
          <p14:tracePt t="394712" x="6858000" y="4259263"/>
          <p14:tracePt t="394729" x="6850063" y="4206875"/>
          <p14:tracePt t="394746" x="6840538" y="4179888"/>
          <p14:tracePt t="394762" x="6840538" y="4162425"/>
          <p14:tracePt t="394779" x="6823075" y="4143375"/>
          <p14:tracePt t="394796" x="6823075" y="4125913"/>
          <p14:tracePt t="394834" x="6823075" y="4108450"/>
          <p14:tracePt t="394864" x="6813550" y="4098925"/>
          <p14:tracePt t="394888" x="6813550" y="4090988"/>
          <p14:tracePt t="396935" x="6778625" y="4098925"/>
          <p14:tracePt t="396942" x="6769100" y="4116388"/>
          <p14:tracePt t="396950" x="6742113" y="4135438"/>
          <p14:tracePt t="396964" x="6688138" y="4214813"/>
          <p14:tracePt t="396981" x="6635750" y="4295775"/>
          <p14:tracePt t="396997" x="6554788" y="4357688"/>
          <p14:tracePt t="397013" x="6527800" y="4411663"/>
          <p14:tracePt t="397030" x="6483350" y="4448175"/>
          <p14:tracePt t="397047" x="6473825" y="4465638"/>
          <p14:tracePt t="397063" x="6446838" y="4473575"/>
          <p14:tracePt t="397080" x="6438900" y="4483100"/>
          <p14:tracePt t="397114" x="6421438" y="4519613"/>
          <p14:tracePt t="397130" x="6375400" y="4545013"/>
          <p14:tracePt t="397147" x="6330950" y="4591050"/>
          <p14:tracePt t="397165" x="6323013" y="4608513"/>
          <p14:tracePt t="397180" x="6313488" y="4662488"/>
          <p14:tracePt t="397196" x="6286500" y="4751388"/>
          <p14:tracePt t="397213" x="6269038" y="4830763"/>
          <p14:tracePt t="397230" x="6269038" y="4894263"/>
          <p14:tracePt t="397246" x="6269038" y="4948238"/>
          <p14:tracePt t="397263" x="6278563" y="4983163"/>
          <p14:tracePt t="397281" x="6286500" y="5037138"/>
          <p14:tracePt t="397298" x="6296025" y="5045075"/>
          <p14:tracePt t="397313" x="6303963" y="5054600"/>
          <p14:tracePt t="397330" x="6313488" y="5054600"/>
          <p14:tracePt t="397347" x="6313488" y="5064125"/>
          <p14:tracePt t="397363" x="6323013" y="5081588"/>
          <p14:tracePt t="397403" x="6323013" y="5091113"/>
          <p14:tracePt t="397414" x="6330950" y="5091113"/>
          <p14:tracePt t="397430" x="6350000" y="5091113"/>
          <p14:tracePt t="397447" x="6375400" y="5099050"/>
          <p14:tracePt t="397465" x="6421438" y="5099050"/>
          <p14:tracePt t="397481" x="6446838" y="5099050"/>
          <p14:tracePt t="397497" x="6473825" y="5099050"/>
          <p14:tracePt t="397514" x="6518275" y="5099050"/>
          <p14:tracePt t="397530" x="6581775" y="5099050"/>
          <p14:tracePt t="397548" x="6670675" y="5099050"/>
          <p14:tracePt t="397565" x="6786563" y="5091113"/>
          <p14:tracePt t="397581" x="6867525" y="5091113"/>
          <p14:tracePt t="397597" x="6929438" y="5091113"/>
          <p14:tracePt t="397614" x="6946900" y="5099050"/>
          <p14:tracePt t="397765" x="6946900" y="5108575"/>
          <p14:tracePt t="397782" x="6929438" y="5108575"/>
          <p14:tracePt t="397788" x="6911975" y="5108575"/>
          <p14:tracePt t="397797" x="6902450" y="5108575"/>
          <p14:tracePt t="397813" x="6875463" y="5116513"/>
          <p14:tracePt t="397830" x="6831013" y="5126038"/>
          <p14:tracePt t="397847" x="6796088" y="5126038"/>
          <p14:tracePt t="397911" x="6804025" y="5126038"/>
          <p14:tracePt t="397919" x="6831013" y="5126038"/>
          <p14:tracePt t="397929" x="6858000" y="5126038"/>
          <p14:tracePt t="397946" x="6965950" y="5126038"/>
          <p14:tracePt t="397963" x="7089775" y="5126038"/>
          <p14:tracePt t="397979" x="7232650" y="5126038"/>
          <p14:tracePt t="397996" x="7375525" y="5081588"/>
          <p14:tracePt t="398013" x="7394575" y="5072063"/>
          <p14:tracePt t="398066" x="7394575" y="5064125"/>
          <p14:tracePt t="398073" x="7394575" y="5045075"/>
          <p14:tracePt t="398082" x="7385050" y="5037138"/>
          <p14:tracePt t="398097" x="7375525" y="5027613"/>
          <p14:tracePt t="398113" x="7331075" y="5027613"/>
          <p14:tracePt t="398130" x="7251700" y="5019675"/>
          <p14:tracePt t="398147" x="7207250" y="5010150"/>
          <p14:tracePt t="398164" x="7180263" y="5010150"/>
          <p14:tracePt t="398180" x="7161213" y="5010150"/>
          <p14:tracePt t="398197" x="7153275" y="5010150"/>
          <p14:tracePt t="398265" x="7161213" y="5010150"/>
          <p14:tracePt t="398273" x="7188200" y="5010150"/>
          <p14:tracePt t="398280" x="7197725" y="5010150"/>
          <p14:tracePt t="398297" x="7224713" y="5010150"/>
          <p14:tracePt t="398313" x="7259638" y="5010150"/>
          <p14:tracePt t="398330" x="7286625" y="5010150"/>
          <p14:tracePt t="398347" x="7304088" y="5010150"/>
          <p14:tracePt t="398383" x="7304088" y="5019675"/>
          <p14:tracePt t="398403" x="7296150" y="5019675"/>
          <p14:tracePt t="398413" x="7269163" y="5019675"/>
          <p14:tracePt t="398430" x="7207250" y="5019675"/>
          <p14:tracePt t="398447" x="7116763" y="5019675"/>
          <p14:tracePt t="398464" x="7018338" y="5037138"/>
          <p14:tracePt t="398481" x="6983413" y="5037138"/>
          <p14:tracePt t="398566" x="7010400" y="5045075"/>
          <p14:tracePt t="398573" x="7064375" y="5045075"/>
          <p14:tracePt t="398582" x="7099300" y="5045075"/>
          <p14:tracePt t="398597" x="7188200" y="5045075"/>
          <p14:tracePt t="398614" x="7207250" y="5045075"/>
          <p14:tracePt t="398630" x="7242175" y="5045075"/>
          <p14:tracePt t="398647" x="7259638" y="5045075"/>
          <p14:tracePt t="398664" x="7269163" y="5045075"/>
          <p14:tracePt t="398719" x="7259638" y="5054600"/>
          <p14:tracePt t="398727" x="7224713" y="5064125"/>
          <p14:tracePt t="398733" x="7188200" y="5064125"/>
          <p14:tracePt t="398746" x="7153275" y="5081588"/>
          <p14:tracePt t="398763" x="7054850" y="5081588"/>
          <p14:tracePt t="398780" x="7010400" y="5081588"/>
          <p14:tracePt t="398796" x="6956425" y="5081588"/>
          <p14:tracePt t="398882" x="6965950" y="5081588"/>
          <p14:tracePt t="398888" x="6973888" y="5064125"/>
          <p14:tracePt t="398897" x="6992938" y="5064125"/>
          <p14:tracePt t="398914" x="7018338" y="5054600"/>
          <p14:tracePt t="398930" x="7027863" y="5045075"/>
          <p14:tracePt t="398947" x="7037388" y="5045075"/>
          <p14:tracePt t="399003" x="7027863" y="5045075"/>
          <p14:tracePt t="399011" x="7000875" y="5045075"/>
          <p14:tracePt t="399020" x="6983413" y="5045075"/>
          <p14:tracePt t="399030" x="6956425" y="5054600"/>
          <p14:tracePt t="399047" x="6894513" y="5054600"/>
          <p14:tracePt t="399063" x="6786563" y="5054600"/>
          <p14:tracePt t="399082" x="6707188" y="5072063"/>
          <p14:tracePt t="399097" x="6680200" y="5072063"/>
          <p14:tracePt t="399115" x="6680200" y="5081588"/>
          <p14:tracePt t="399190" x="6680200" y="5099050"/>
          <p14:tracePt t="399203" x="6697663" y="5099050"/>
          <p14:tracePt t="399214" x="6724650" y="5099050"/>
          <p14:tracePt t="399230" x="6786563" y="5099050"/>
          <p14:tracePt t="399247" x="6884988" y="5099050"/>
          <p14:tracePt t="399263" x="6956425" y="5099050"/>
          <p14:tracePt t="399282" x="7072313" y="5099050"/>
          <p14:tracePt t="399297" x="7135813" y="5108575"/>
          <p14:tracePt t="399314" x="7161213" y="5108575"/>
          <p14:tracePt t="399411" x="7161213" y="5116513"/>
          <p14:tracePt t="399420" x="7153275" y="5116513"/>
          <p14:tracePt t="399430" x="7143750" y="5116513"/>
          <p14:tracePt t="399446" x="7116763" y="5116513"/>
          <p14:tracePt t="399463" x="7054850" y="5116513"/>
          <p14:tracePt t="399479" x="7018338" y="5135563"/>
          <p14:tracePt t="399496" x="6983413" y="5143500"/>
          <p14:tracePt t="400319" x="7000875" y="5143500"/>
          <p14:tracePt t="400328" x="7010400" y="5153025"/>
          <p14:tracePt t="400336" x="7027863" y="5162550"/>
          <p14:tracePt t="400348" x="7045325" y="5187950"/>
          <p14:tracePt t="400364" x="7099300" y="5251450"/>
          <p14:tracePt t="400381" x="7161213" y="5340350"/>
          <p14:tracePt t="400397" x="7188200" y="5402263"/>
          <p14:tracePt t="400414" x="7207250" y="5421313"/>
          <p14:tracePt t="400430" x="7215188" y="5438775"/>
          <p14:tracePt t="400447" x="7224713" y="5438775"/>
          <p14:tracePt t="400464" x="7224713" y="5456238"/>
          <p14:tracePt t="400480" x="7242175" y="5492750"/>
          <p14:tracePt t="400497" x="7242175" y="5510213"/>
          <p14:tracePt t="400514" x="7242175" y="5572125"/>
          <p14:tracePt t="400530" x="7242175" y="5591175"/>
          <p14:tracePt t="400547" x="7232650" y="5599113"/>
          <p14:tracePt t="400588" x="7232650" y="5608638"/>
          <p14:tracePt t="400604" x="7224713" y="5626100"/>
          <p14:tracePt t="400620" x="7207250" y="5643563"/>
          <p14:tracePt t="400634" x="7180263" y="5662613"/>
          <p14:tracePt t="400647" x="7153275" y="5670550"/>
          <p14:tracePt t="400664" x="7126288" y="5670550"/>
          <p14:tracePt t="400681" x="7064375" y="5680075"/>
          <p14:tracePt t="400698" x="7018338" y="5697538"/>
          <p14:tracePt t="400714" x="7000875" y="5707063"/>
          <p14:tracePt t="400730" x="6992938" y="5707063"/>
          <p14:tracePt t="400746" x="6956425" y="5707063"/>
          <p14:tracePt t="400763" x="6929438" y="5707063"/>
          <p14:tracePt t="400779" x="6911975" y="5707063"/>
          <p14:tracePt t="400796" x="6902450" y="5707063"/>
          <p14:tracePt t="400850" x="6894513" y="5707063"/>
          <p14:tracePt t="401080" x="6894513" y="5689600"/>
          <p14:tracePt t="401088" x="6911975" y="5689600"/>
          <p14:tracePt t="401097" x="6929438" y="5697538"/>
          <p14:tracePt t="401114" x="6956425" y="5697538"/>
          <p14:tracePt t="401130" x="7018338" y="5697538"/>
          <p14:tracePt t="401147" x="7081838" y="5707063"/>
          <p14:tracePt t="401164" x="7126288" y="5707063"/>
          <p14:tracePt t="401182" x="7180263" y="5707063"/>
          <p14:tracePt t="401198" x="7215188" y="5707063"/>
          <p14:tracePt t="401304" x="7197725" y="5707063"/>
          <p14:tracePt t="401312" x="7180263" y="5707063"/>
          <p14:tracePt t="401320" x="7153275" y="5707063"/>
          <p14:tracePt t="401331" x="7116763" y="5707063"/>
          <p14:tracePt t="401348" x="7081838" y="5707063"/>
          <p14:tracePt t="401365" x="7064375" y="5707063"/>
          <p14:tracePt t="401381" x="7018338" y="5707063"/>
          <p14:tracePt t="401397" x="7000875" y="5707063"/>
          <p14:tracePt t="401414" x="6992938" y="5707063"/>
          <p14:tracePt t="401431" x="6973888" y="5707063"/>
          <p14:tracePt t="401447" x="6965950" y="5707063"/>
          <p14:tracePt t="401464" x="6956425" y="5707063"/>
          <p14:tracePt t="401496" x="6938963" y="5707063"/>
          <p14:tracePt t="401512" x="6929438" y="5707063"/>
          <p14:tracePt t="401542" x="6921500" y="5707063"/>
          <p14:tracePt t="402788" x="6921500" y="5697538"/>
          <p14:tracePt t="402796" x="6921500" y="5689600"/>
          <p14:tracePt t="402812" x="6921500" y="5680075"/>
          <p14:tracePt t="402834" x="6921500" y="5662613"/>
          <p14:tracePt t="403491" x="6921500" y="5653088"/>
          <p14:tracePt t="403497" x="6921500" y="5643563"/>
          <p14:tracePt t="403514" x="6946900" y="5635625"/>
          <p14:tracePt t="403548" x="6956425" y="5635625"/>
          <p14:tracePt t="403564" x="6973888" y="5626100"/>
          <p14:tracePt t="403581" x="6983413" y="5618163"/>
          <p14:tracePt t="403598" x="7010400" y="5608638"/>
          <p14:tracePt t="403615" x="7018338" y="5591175"/>
          <p14:tracePt t="403631" x="7027863" y="5581650"/>
          <p14:tracePt t="403647" x="7045325" y="5581650"/>
          <p14:tracePt t="403696" x="7054850" y="5572125"/>
          <p14:tracePt t="403704" x="7064375" y="5572125"/>
          <p14:tracePt t="403715" x="7064375" y="5564188"/>
          <p14:tracePt t="403732" x="7116763" y="5519738"/>
          <p14:tracePt t="403748" x="7135813" y="5492750"/>
          <p14:tracePt t="403763" x="7161213" y="5421313"/>
          <p14:tracePt t="403781" x="7232650" y="5278438"/>
          <p14:tracePt t="403798" x="7259638" y="5197475"/>
          <p14:tracePt t="403815" x="7259638" y="5081588"/>
          <p14:tracePt t="403831" x="7269163" y="4867275"/>
          <p14:tracePt t="403847" x="7304088" y="4687888"/>
          <p14:tracePt t="403864" x="7304088" y="4537075"/>
          <p14:tracePt t="403880" x="7350125" y="4286250"/>
          <p14:tracePt t="403897" x="7367588" y="4143375"/>
          <p14:tracePt t="403913" x="7375525" y="4019550"/>
          <p14:tracePt t="403930" x="7375525" y="3948113"/>
          <p14:tracePt t="403947" x="7375525" y="3911600"/>
          <p14:tracePt t="403963" x="7375525" y="3876675"/>
          <p14:tracePt t="403980" x="7375525" y="3857625"/>
          <p14:tracePt t="404013" x="7375525" y="3849688"/>
          <p14:tracePt t="404030" x="7375525" y="3840163"/>
          <p14:tracePt t="404047" x="7375525" y="3830638"/>
          <p14:tracePt t="404063" x="7375525" y="3805238"/>
          <p14:tracePt t="404080" x="7375525" y="3768725"/>
          <p14:tracePt t="404097" x="7375525" y="3724275"/>
          <p14:tracePt t="404114" x="7367588" y="3670300"/>
          <p14:tracePt t="404130" x="7367588" y="3643313"/>
          <p14:tracePt t="404147" x="7367588" y="3616325"/>
          <p14:tracePt t="404163" x="7367588" y="3598863"/>
          <p14:tracePt t="404180" x="7367588" y="3589338"/>
          <p14:tracePt t="404197" x="7367588" y="3581400"/>
          <p14:tracePt t="404213" x="7367588" y="3571875"/>
          <p14:tracePt t="404230" x="7358063" y="3571875"/>
          <p14:tracePt t="404247" x="7358063" y="3554413"/>
          <p14:tracePt t="404273" x="7358063" y="3544888"/>
          <p14:tracePt t="404295" x="7350125" y="3536950"/>
          <p14:tracePt t="404303" x="7331075" y="3517900"/>
          <p14:tracePt t="404313" x="7331075" y="3500438"/>
          <p14:tracePt t="404330" x="7313613" y="3482975"/>
          <p14:tracePt t="404347" x="7313613" y="3465513"/>
          <p14:tracePt t="404364" x="7304088" y="3446463"/>
          <p14:tracePt t="404380" x="7304088" y="3429000"/>
          <p14:tracePt t="404397" x="7304088" y="3421063"/>
          <p14:tracePt t="404414" x="7296150" y="3411538"/>
          <p14:tracePt t="404430" x="7296150" y="3402013"/>
          <p14:tracePt t="404447" x="7278688" y="3394075"/>
          <p14:tracePt t="404464" x="7269163" y="3384550"/>
          <p14:tracePt t="404481" x="7251700" y="3340100"/>
          <p14:tracePt t="404497" x="7242175" y="3322638"/>
          <p14:tracePt t="404514" x="7232650" y="3322638"/>
          <p14:tracePt t="404531" x="7207250" y="3313113"/>
          <p14:tracePt t="404547" x="7197725" y="3295650"/>
          <p14:tracePt t="404581" x="7180263" y="3286125"/>
          <p14:tracePt t="404597" x="7170738" y="3278188"/>
          <p14:tracePt t="404614" x="7161213" y="3268663"/>
          <p14:tracePt t="404658" x="7153275" y="3259138"/>
          <p14:tracePt t="404681" x="7135813" y="3259138"/>
          <p14:tracePt t="404689" x="7126288" y="3259138"/>
          <p14:tracePt t="404698" x="7116763" y="3259138"/>
          <p14:tracePt t="405251" x="7108825" y="3224213"/>
          <p14:tracePt t="405259" x="7108825" y="3187700"/>
          <p14:tracePt t="405267" x="7099300" y="3160713"/>
          <p14:tracePt t="405281" x="7081838" y="3098800"/>
          <p14:tracePt t="405297" x="7054850" y="3054350"/>
          <p14:tracePt t="405314" x="7010400" y="3009900"/>
          <p14:tracePt t="405331" x="6956425" y="2973388"/>
          <p14:tracePt t="405348" x="6938963" y="2965450"/>
          <p14:tracePt t="405365" x="6902450" y="2946400"/>
          <p14:tracePt t="405381" x="6831013" y="2894013"/>
          <p14:tracePt t="405397" x="6796088" y="2884488"/>
          <p14:tracePt t="405414" x="6759575" y="2874963"/>
          <p14:tracePt t="405431" x="6751638" y="2874963"/>
          <p14:tracePt t="405448" x="6732588" y="2857500"/>
          <p14:tracePt t="405465" x="6697663" y="2840038"/>
          <p14:tracePt t="405481" x="6688138" y="2840038"/>
          <p14:tracePt t="405497" x="6680200" y="2840038"/>
          <p14:tracePt t="405514" x="6670675" y="2840038"/>
          <p14:tracePt t="405531" x="6626225" y="2822575"/>
          <p14:tracePt t="405547" x="6572250" y="2795588"/>
          <p14:tracePt t="405565" x="6518275" y="2786063"/>
          <p14:tracePt t="405581" x="6510338" y="2786063"/>
          <p14:tracePt t="405597" x="6473825" y="2786063"/>
          <p14:tracePt t="405631" x="6473825" y="2768600"/>
          <p14:tracePt t="405659" x="6465888" y="2768600"/>
          <p14:tracePt t="405859" x="6465888" y="2759075"/>
          <p14:tracePt t="405943" x="6456363" y="2759075"/>
          <p14:tracePt t="407698" x="6456363" y="2751138"/>
          <p14:tracePt t="407789" x="6465888" y="2751138"/>
          <p14:tracePt t="407881" x="6483350" y="2751138"/>
          <p14:tracePt t="408420" x="6492875" y="2759075"/>
          <p14:tracePt t="408535" x="6492875" y="2778125"/>
          <p14:tracePt t="408560" x="6492875" y="2786063"/>
          <p14:tracePt t="408605" x="6492875" y="2795588"/>
          <p14:tracePt t="408660" x="6492875" y="2803525"/>
          <p14:tracePt t="408673" x="6492875" y="2813050"/>
          <p14:tracePt t="408689" x="6492875" y="2822575"/>
          <p14:tracePt t="408744" x="6500813" y="2830513"/>
          <p14:tracePt t="408751" x="6500813" y="2849563"/>
          <p14:tracePt t="408765" x="6500813" y="2857500"/>
          <p14:tracePt t="408782" x="6500813" y="2867025"/>
          <p14:tracePt t="408798" x="6500813" y="2874963"/>
          <p14:tracePt t="408814" x="6500813" y="2884488"/>
          <p14:tracePt t="408831" x="6500813" y="2901950"/>
          <p14:tracePt t="408847" x="6500813" y="2921000"/>
          <p14:tracePt t="408865" x="6500813" y="2928938"/>
          <p14:tracePt t="409090" x="6500813" y="2938463"/>
          <p14:tracePt t="409097" x="6500813" y="2973388"/>
          <p14:tracePt t="409105" x="6500813" y="3027363"/>
          <p14:tracePt t="409115" x="6500813" y="3063875"/>
          <p14:tracePt t="409131" x="6492875" y="3143250"/>
          <p14:tracePt t="409148" x="6492875" y="3170238"/>
          <p14:tracePt t="409165" x="6492875" y="3224213"/>
          <p14:tracePt t="409181" x="6483350" y="3251200"/>
          <p14:tracePt t="409198" x="6483350" y="3278188"/>
          <p14:tracePt t="409215" x="6473825" y="3322638"/>
          <p14:tracePt t="409231" x="6473825" y="3340100"/>
          <p14:tracePt t="409248" x="6465888" y="3394075"/>
          <p14:tracePt t="409265" x="6465888" y="3421063"/>
          <p14:tracePt t="409281" x="6456363" y="3465513"/>
          <p14:tracePt t="409298" x="6456363" y="3500438"/>
          <p14:tracePt t="409315" x="6456363" y="3509963"/>
          <p14:tracePt t="409332" x="6438900" y="3527425"/>
          <p14:tracePt t="409349" x="6429375" y="3563938"/>
          <p14:tracePt t="409365" x="6421438" y="3589338"/>
          <p14:tracePt t="409381" x="6421438" y="3608388"/>
          <p14:tracePt t="409451" x="6421438" y="3625850"/>
          <p14:tracePt t="409489" x="6421438" y="3635375"/>
          <p14:tracePt t="409497" x="6421438" y="3643313"/>
          <p14:tracePt t="409519" x="6421438" y="3652838"/>
          <p14:tracePt t="409527" x="6421438" y="3662363"/>
          <p14:tracePt t="409543" x="6421438" y="3670300"/>
          <p14:tracePt t="409557" x="6421438" y="3679825"/>
          <p14:tracePt t="409605" x="6421438" y="3697288"/>
          <p14:tracePt t="409628" x="6411913" y="3714750"/>
          <p14:tracePt t="409644" x="6411913" y="3724275"/>
          <p14:tracePt t="409652" x="6411913" y="3733800"/>
          <p14:tracePt t="409666" x="6402388" y="3741738"/>
          <p14:tracePt t="409682" x="6384925" y="3778250"/>
          <p14:tracePt t="409698" x="6375400" y="3822700"/>
          <p14:tracePt t="409715" x="6367463" y="3867150"/>
          <p14:tracePt t="409731" x="6367463" y="3902075"/>
          <p14:tracePt t="409748" x="6357938" y="3921125"/>
          <p14:tracePt t="409766" x="6357938" y="3948113"/>
          <p14:tracePt t="409782" x="6357938" y="3965575"/>
          <p14:tracePt t="409819" x="6357938" y="3973513"/>
          <p14:tracePt t="410105" x="6357938" y="3956050"/>
          <p14:tracePt t="410113" x="6357938" y="3948113"/>
          <p14:tracePt t="410120" x="6357938" y="3938588"/>
          <p14:tracePt t="422674" x="6357938" y="3929063"/>
          <p14:tracePt t="422682" x="6357938" y="3921125"/>
          <p14:tracePt t="422690" x="6367463" y="3911600"/>
          <p14:tracePt t="422700" x="6367463" y="3884613"/>
          <p14:tracePt t="422716" x="6367463" y="3840163"/>
          <p14:tracePt t="422733" x="6367463" y="3813175"/>
          <p14:tracePt t="422750" x="6367463" y="3759200"/>
          <p14:tracePt t="422767" x="6367463" y="3697288"/>
          <p14:tracePt t="422783" x="6367463" y="3679825"/>
          <p14:tracePt t="422799" x="6367463" y="3616325"/>
          <p14:tracePt t="422816" x="6367463" y="3571875"/>
          <p14:tracePt t="422833" x="6350000" y="3509963"/>
          <p14:tracePt t="422850" x="6350000" y="3465513"/>
          <p14:tracePt t="422868" x="6350000" y="3446463"/>
          <p14:tracePt t="422883" x="6340475" y="3411538"/>
          <p14:tracePt t="422917" x="6323013" y="3394075"/>
          <p14:tracePt t="422933" x="6286500" y="3384550"/>
          <p14:tracePt t="422936" x="6224588" y="3367088"/>
          <p14:tracePt t="422950" x="6126163" y="3375025"/>
          <p14:tracePt t="422967" x="5921375" y="3482975"/>
          <p14:tracePt t="422983" x="5902325" y="3500438"/>
          <p14:tracePt t="423406" x="5902325" y="3482975"/>
          <p14:tracePt t="423414" x="5902325" y="3473450"/>
          <p14:tracePt t="423420" x="5902325" y="3465513"/>
          <p14:tracePt t="423433" x="5902325" y="3446463"/>
          <p14:tracePt t="423450" x="5911850" y="3438525"/>
          <p14:tracePt t="423468" x="5911850" y="3384550"/>
          <p14:tracePt t="423483" x="5921375" y="3303588"/>
          <p14:tracePt t="423500" x="5929313" y="3278188"/>
          <p14:tracePt t="423516" x="5946775" y="3232150"/>
          <p14:tracePt t="423533" x="5946775" y="3206750"/>
          <p14:tracePt t="423550" x="5956300" y="3206750"/>
          <p14:tracePt t="423674" x="5956300" y="3197225"/>
          <p14:tracePt t="424206" x="5956300" y="3206750"/>
          <p14:tracePt t="424214" x="5956300" y="3224213"/>
          <p14:tracePt t="424261" x="5956300" y="3232150"/>
          <p14:tracePt t="424369" x="5956300" y="3241675"/>
          <p14:tracePt t="424382" x="5956300" y="3251200"/>
          <p14:tracePt t="424444" x="5956300" y="3259138"/>
          <p14:tracePt t="424474" x="5956300" y="3268663"/>
          <p14:tracePt t="424494" x="5956300" y="3278188"/>
          <p14:tracePt t="424499" x="5938838" y="32781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focus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focus our attention mostly on the </a:t>
            </a:r>
            <a:r>
              <a:rPr lang="en-US" dirty="0" smtClean="0">
                <a:solidFill>
                  <a:schemeClr val="accent1"/>
                </a:solidFill>
              </a:rPr>
              <a:t>microarchitecture</a:t>
            </a:r>
            <a:r>
              <a:rPr lang="en-US" dirty="0" smtClean="0"/>
              <a:t>, but also look through the ISA and the HW levels</a:t>
            </a:r>
            <a:endParaRPr lang="ru-RU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2300535" y="3227047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300535" y="377383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300535" y="432061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300535" y="486740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300535" y="5414190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Neo Sans Intel" panose="020B0504020202020204" pitchFamily="34" charset="0"/>
                <a:cs typeface="Arial" pitchFamily="34" charset="0"/>
              </a:rPr>
              <a:t>Physics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252739" y="4297697"/>
            <a:ext cx="4736759" cy="1699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16200000">
            <a:off x="6549029" y="5046902"/>
            <a:ext cx="1499429" cy="512306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 rot="10800000">
            <a:off x="2252739" y="2070880"/>
            <a:ext cx="4736759" cy="1699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 rot="16200000" flipH="1">
            <a:off x="6969665" y="2913079"/>
            <a:ext cx="658399" cy="512064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7236" y="3708812"/>
            <a:ext cx="164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 smtClean="0">
                <a:solidFill>
                  <a:schemeClr val="tx1"/>
                </a:solidFill>
                <a:latin typeface="Neo Sans Intel Medium" panose="020B0604020202020204" pitchFamily="34" charset="0"/>
              </a:rPr>
              <a:t>The most focus is here</a:t>
            </a: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4709066"/>
      </p:ext>
    </p:extLst>
  </p:cSld>
  <p:clrMapOvr>
    <a:masterClrMapping/>
  </p:clrMapOvr>
  <p:transition advTm="1456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810" x="5921375" y="3278188"/>
          <p14:tracePt t="2818" x="5894388" y="3278188"/>
          <p14:tracePt t="2824" x="5875338" y="3278188"/>
          <p14:tracePt t="2833" x="5849938" y="3295650"/>
          <p14:tracePt t="2850" x="5830888" y="3295650"/>
          <p14:tracePt t="2866" x="5795963" y="3313113"/>
          <p14:tracePt t="2883" x="5795963" y="3322638"/>
          <p14:tracePt t="2901" x="5778500" y="3322638"/>
          <p14:tracePt t="2918" x="5751513" y="3349625"/>
          <p14:tracePt t="2934" x="5732463" y="3357563"/>
          <p14:tracePt t="2951" x="5661025" y="3384550"/>
          <p14:tracePt t="2967" x="5643563" y="3394075"/>
          <p14:tracePt t="2984" x="5608638" y="3411538"/>
          <p14:tracePt t="3001" x="5572125" y="3421063"/>
          <p14:tracePt t="3018" x="5518150" y="3421063"/>
          <p14:tracePt t="3034" x="5500688" y="3438525"/>
          <p14:tracePt t="3052" x="5473700" y="3446463"/>
          <p14:tracePt t="3067" x="5446713" y="3465513"/>
          <p14:tracePt t="3083" x="5411788" y="3465513"/>
          <p14:tracePt t="3100" x="5375275" y="3517900"/>
          <p14:tracePt t="3117" x="5340350" y="3527425"/>
          <p14:tracePt t="3133" x="5295900" y="3536950"/>
          <p14:tracePt t="3150" x="5214938" y="3536950"/>
          <p14:tracePt t="3167" x="5143500" y="3536950"/>
          <p14:tracePt t="3183" x="5054600" y="3536950"/>
          <p14:tracePt t="3200" x="4929188" y="3536950"/>
          <p14:tracePt t="3217" x="4679950" y="3500438"/>
          <p14:tracePt t="3233" x="4411663" y="3482975"/>
          <p14:tracePt t="3250" x="4098925" y="3482975"/>
          <p14:tracePt t="3267" x="3884613" y="3482975"/>
          <p14:tracePt t="3283" x="3598863" y="3482975"/>
          <p14:tracePt t="3300" x="3375025" y="3509963"/>
          <p14:tracePt t="3317" x="3179763" y="3509963"/>
          <p14:tracePt t="3333" x="2911475" y="3527425"/>
          <p14:tracePt t="3350" x="2687638" y="3544888"/>
          <p14:tracePt t="3367" x="2446338" y="3544888"/>
          <p14:tracePt t="3383" x="2276475" y="3554413"/>
          <p14:tracePt t="3400" x="2143125" y="3571875"/>
          <p14:tracePt t="3417" x="1938338" y="3616325"/>
          <p14:tracePt t="3434" x="1785938" y="3616325"/>
          <p14:tracePt t="3450" x="1660525" y="3635375"/>
          <p14:tracePt t="3467" x="1581150" y="3643313"/>
          <p14:tracePt t="3483" x="1544638" y="3662363"/>
          <p14:tracePt t="3500" x="1536700" y="3662363"/>
          <p14:tracePt t="3541" x="1536700" y="3670300"/>
          <p14:tracePt t="3550" x="1536700" y="3679825"/>
          <p14:tracePt t="3567" x="1500188" y="3687763"/>
          <p14:tracePt t="3583" x="1490663" y="3687763"/>
          <p14:tracePt t="3600" x="1482725" y="3687763"/>
          <p14:tracePt t="3648" x="1482725" y="3706813"/>
          <p14:tracePt t="3686" x="1482725" y="3714750"/>
          <p14:tracePt t="3702" x="1482725" y="3724275"/>
          <p14:tracePt t="3717" x="1500188" y="3733800"/>
          <p14:tracePt t="3749" x="1554163" y="3733800"/>
          <p14:tracePt t="3757" x="1598613" y="3751263"/>
          <p14:tracePt t="3767" x="1652588" y="3751263"/>
          <p14:tracePt t="3784" x="1741488" y="3759200"/>
          <p14:tracePt t="3801" x="1866900" y="3759200"/>
          <p14:tracePt t="3804" x="1919288" y="3759200"/>
          <p14:tracePt t="3817" x="1965325" y="3759200"/>
          <p14:tracePt t="3834" x="2000250" y="3759200"/>
          <p14:tracePt t="3851" x="2044700" y="3759200"/>
          <p14:tracePt t="3867" x="2098675" y="3759200"/>
          <p14:tracePt t="3884" x="2160588" y="3768725"/>
          <p14:tracePt t="3901" x="2205038" y="3768725"/>
          <p14:tracePt t="3917" x="2251075" y="3768725"/>
          <p14:tracePt t="3934" x="2276475" y="3768725"/>
          <p14:tracePt t="3951" x="2295525" y="3768725"/>
          <p14:tracePt t="3967" x="2312988" y="3768725"/>
          <p14:tracePt t="3984" x="2374900" y="3768725"/>
          <p14:tracePt t="4001" x="2455863" y="3786188"/>
          <p14:tracePt t="4017" x="2571750" y="3813175"/>
          <p14:tracePt t="4034" x="2679700" y="3822700"/>
          <p14:tracePt t="4051" x="2759075" y="3840163"/>
          <p14:tracePt t="4068" x="2803525" y="3840163"/>
          <p14:tracePt t="4084" x="2894013" y="3840163"/>
          <p14:tracePt t="4100" x="3054350" y="3849688"/>
          <p14:tracePt t="4117" x="3251200" y="3849688"/>
          <p14:tracePt t="4133" x="3384550" y="3867150"/>
          <p14:tracePt t="4150" x="3455988" y="3876675"/>
          <p14:tracePt t="4167" x="3562350" y="3894138"/>
          <p14:tracePt t="4184" x="3679825" y="3921125"/>
          <p14:tracePt t="4201" x="3786188" y="3929063"/>
          <p14:tracePt t="4218" x="3857625" y="3929063"/>
          <p14:tracePt t="4234" x="3919538" y="3929063"/>
          <p14:tracePt t="4251" x="3946525" y="3929063"/>
          <p14:tracePt t="4267" x="4000500" y="3921125"/>
          <p14:tracePt t="4284" x="4108450" y="3921125"/>
          <p14:tracePt t="4303" x="4286250" y="3921125"/>
          <p14:tracePt t="4317" x="4357688" y="3921125"/>
          <p14:tracePt t="4334" x="4429125" y="3921125"/>
          <p14:tracePt t="4350" x="4581525" y="3921125"/>
          <p14:tracePt t="4367" x="4741863" y="3956050"/>
          <p14:tracePt t="4384" x="4911725" y="3956050"/>
          <p14:tracePt t="4401" x="5045075" y="3956050"/>
          <p14:tracePt t="4417" x="5187950" y="3983038"/>
          <p14:tracePt t="4434" x="5268913" y="3992563"/>
          <p14:tracePt t="4451" x="5483225" y="4044950"/>
          <p14:tracePt t="4467" x="5653088" y="4044950"/>
          <p14:tracePt t="4484" x="5803900" y="4044950"/>
          <p14:tracePt t="4501" x="5929313" y="4071938"/>
          <p14:tracePt t="4517" x="6037263" y="4071938"/>
          <p14:tracePt t="4534" x="6099175" y="4090988"/>
          <p14:tracePt t="4551" x="6143625" y="4090988"/>
          <p14:tracePt t="4567" x="6161088" y="4090988"/>
          <p14:tracePt t="4584" x="6180138" y="4090988"/>
          <p14:tracePt t="4602" x="6197600" y="4098925"/>
          <p14:tracePt t="4617" x="6224588" y="4098925"/>
          <p14:tracePt t="4634" x="6242050" y="4098925"/>
          <p14:tracePt t="4651" x="6286500" y="4098925"/>
          <p14:tracePt t="4667" x="6323013" y="4098925"/>
          <p14:tracePt t="4684" x="6384925" y="4098925"/>
          <p14:tracePt t="4701" x="6429375" y="4098925"/>
          <p14:tracePt t="4717" x="6438900" y="4108450"/>
          <p14:tracePt t="4795" x="6456363" y="4116388"/>
          <p14:tracePt t="4809" x="6456363" y="4125913"/>
          <p14:tracePt t="4818" x="6465888" y="4143375"/>
          <p14:tracePt t="4834" x="6473825" y="4143375"/>
          <p14:tracePt t="4879" x="6483350" y="4143375"/>
          <p14:tracePt t="4909" x="6492875" y="4143375"/>
          <p14:tracePt t="5026" x="6500813" y="4143375"/>
          <p14:tracePt t="5055" x="6500813" y="4152900"/>
          <p14:tracePt t="5071" x="6510338" y="4152900"/>
          <p14:tracePt t="8326" x="6510338" y="4125913"/>
          <p14:tracePt t="8334" x="6510338" y="4090988"/>
          <p14:tracePt t="8342" x="6510338" y="4037013"/>
          <p14:tracePt t="8351" x="6510338" y="4000500"/>
          <p14:tracePt t="8368" x="6510338" y="3902075"/>
          <p14:tracePt t="8385" x="6500813" y="3830638"/>
          <p14:tracePt t="8401" x="6483350" y="3733800"/>
          <p14:tracePt t="8418" x="6483350" y="3670300"/>
          <p14:tracePt t="8435" x="6483350" y="3616325"/>
          <p14:tracePt t="8451" x="6483350" y="3598863"/>
          <p14:tracePt t="8468" x="6483350" y="3581400"/>
          <p14:tracePt t="8484" x="6483350" y="3544888"/>
          <p14:tracePt t="8501" x="6483350" y="3509963"/>
          <p14:tracePt t="8518" x="6483350" y="3492500"/>
          <p14:tracePt t="8535" x="6483350" y="3482975"/>
          <p14:tracePt t="8580" x="6483350" y="3473450"/>
          <p14:tracePt t="8596" x="6483350" y="3465513"/>
          <p14:tracePt t="8618" x="6492875" y="3455988"/>
          <p14:tracePt t="8626" x="6492875" y="3438525"/>
          <p14:tracePt t="8635" x="6492875" y="3429000"/>
          <p14:tracePt t="8651" x="6492875" y="3421063"/>
          <p14:tracePt t="8668" x="6492875" y="3411538"/>
          <p14:tracePt t="8685" x="6492875" y="3402013"/>
          <p14:tracePt t="8701" x="6492875" y="3367088"/>
          <p14:tracePt t="8718" x="6492875" y="3313113"/>
          <p14:tracePt t="8735" x="6492875" y="3286125"/>
          <p14:tracePt t="8751" x="6492875" y="3268663"/>
          <p14:tracePt t="8768" x="6492875" y="3232150"/>
          <p14:tracePt t="8785" x="6492875" y="3197225"/>
          <p14:tracePt t="8802" x="6492875" y="3170238"/>
          <p14:tracePt t="8818" x="6492875" y="3143250"/>
          <p14:tracePt t="8835" x="6492875" y="3125788"/>
          <p14:tracePt t="8852" x="6492875" y="3116263"/>
          <p14:tracePt t="8868" x="6492875" y="3089275"/>
          <p14:tracePt t="8885" x="6492875" y="3063875"/>
          <p14:tracePt t="8901" x="6492875" y="3054350"/>
          <p14:tracePt t="8918" x="6492875" y="3036888"/>
          <p14:tracePt t="8935" x="6492875" y="3027363"/>
          <p14:tracePt t="8958" x="6492875" y="3017838"/>
          <p14:tracePt t="8968" x="6492875" y="3009900"/>
          <p14:tracePt t="8989" x="6492875" y="3000375"/>
          <p14:tracePt t="9326" x="6492875" y="3009900"/>
          <p14:tracePt t="9381" x="6492875" y="3017838"/>
          <p14:tracePt t="9396" x="6492875" y="3036888"/>
          <p14:tracePt t="9418" x="6492875" y="3044825"/>
          <p14:tracePt t="9489" x="6492875" y="3054350"/>
          <p14:tracePt t="9510" x="6492875" y="3063875"/>
          <p14:tracePt t="9518" x="6492875" y="3071813"/>
          <p14:tracePt t="9526" x="6492875" y="3081338"/>
          <p14:tracePt t="9535" x="6492875" y="3089275"/>
          <p14:tracePt t="9552" x="6483350" y="3125788"/>
          <p14:tracePt t="9568" x="6473825" y="3143250"/>
          <p14:tracePt t="9585" x="6473825" y="3152775"/>
          <p14:tracePt t="9618" x="6465888" y="3197225"/>
          <p14:tracePt t="9635" x="6465888" y="3206750"/>
          <p14:tracePt t="9651" x="6465888" y="3241675"/>
          <p14:tracePt t="9668" x="6465888" y="3251200"/>
          <p14:tracePt t="9685" x="6465888" y="3259138"/>
          <p14:tracePt t="9711" x="6465888" y="3268663"/>
          <p14:tracePt t="9842" x="6465888" y="3278188"/>
          <p14:tracePt t="9872" x="6465888" y="3286125"/>
          <p14:tracePt t="12150" x="6465888" y="3303588"/>
          <p14:tracePt t="12159" x="6465888" y="3313113"/>
          <p14:tracePt t="12168" x="6456363" y="3313113"/>
          <p14:tracePt t="12185" x="6438900" y="3330575"/>
          <p14:tracePt t="12202" x="6411913" y="3384550"/>
          <p14:tracePt t="12218" x="6384925" y="3411538"/>
          <p14:tracePt t="12234" x="6340475" y="3446463"/>
          <p14:tracePt t="12251" x="6313488" y="3455988"/>
          <p14:tracePt t="12268" x="6278563" y="3482975"/>
          <p14:tracePt t="12303" x="6259513" y="3492500"/>
          <p14:tracePt t="12318" x="6251575" y="3492500"/>
          <p14:tracePt t="12335" x="6242050" y="3492500"/>
          <p14:tracePt t="12352" x="6215063" y="3492500"/>
          <p14:tracePt t="13981" x="6207125" y="3492500"/>
          <p14:tracePt t="15319" x="6207125" y="3482975"/>
          <p14:tracePt t="15897" x="6207125" y="3473450"/>
          <p14:tracePt t="15903" x="6207125" y="3446463"/>
          <p14:tracePt t="15919" x="6207125" y="3429000"/>
          <p14:tracePt t="15936" x="6207125" y="3421063"/>
          <p14:tracePt t="15952" x="6207125" y="3411538"/>
          <p14:tracePt t="21766" x="6207125" y="3421063"/>
          <p14:tracePt t="21781" x="6224588" y="3421063"/>
          <p14:tracePt t="21789" x="6429375" y="3421063"/>
          <p14:tracePt t="21803" x="6688138" y="3394075"/>
          <p14:tracePt t="21820" x="7215188" y="3340100"/>
          <p14:tracePt t="21836" x="7251700" y="3340100"/>
          <p14:tracePt t="21852" x="7278688" y="3330575"/>
          <p14:tracePt t="21869" x="7278688" y="3322638"/>
          <p14:tracePt t="22053" x="7259638" y="3322638"/>
          <p14:tracePt t="22074" x="7251700" y="3322638"/>
          <p14:tracePt t="22082" x="7242175" y="3322638"/>
          <p14:tracePt t="22113" x="7232650" y="3322638"/>
          <p14:tracePt t="22153" x="7224713" y="3322638"/>
          <p14:tracePt t="22174" x="7215188" y="3322638"/>
          <p14:tracePt t="22190" x="7197725" y="3322638"/>
          <p14:tracePt t="22198" x="7188200" y="3322638"/>
          <p14:tracePt t="22206" x="7188200" y="3313113"/>
          <p14:tracePt t="22222" x="7180263" y="3313113"/>
          <p14:tracePt t="22244" x="7170738" y="3313113"/>
          <p14:tracePt t="22258" x="7161213" y="3313113"/>
          <p14:tracePt t="22270" x="7153275" y="3313113"/>
          <p14:tracePt t="22287" x="7116763" y="3313113"/>
          <p14:tracePt t="22304" x="7072313" y="3313113"/>
          <p14:tracePt t="22306" x="7064375" y="3313113"/>
          <p14:tracePt t="22320" x="7010400" y="3295650"/>
          <p14:tracePt t="22336" x="6956425" y="3286125"/>
          <p14:tracePt t="22353" x="6894513" y="3286125"/>
          <p14:tracePt t="22370" x="6875463" y="3286125"/>
          <p14:tracePt t="22387" x="6850063" y="3286125"/>
          <p14:tracePt t="22404" x="6786563" y="3286125"/>
          <p14:tracePt t="22421" x="6732588" y="3278188"/>
          <p14:tracePt t="22437" x="6697663" y="3259138"/>
          <p14:tracePt t="22453" x="6670675" y="3259138"/>
          <p14:tracePt t="22469" x="6653213" y="3259138"/>
          <p14:tracePt t="22486" x="6608763" y="3268663"/>
          <p14:tracePt t="22503" x="6589713" y="3268663"/>
          <p14:tracePt t="22520" x="6554788" y="3268663"/>
          <p14:tracePt t="22537" x="6537325" y="3268663"/>
          <p14:tracePt t="22553" x="6527800" y="3259138"/>
          <p14:tracePt t="22859" x="6527800" y="3268663"/>
          <p14:tracePt t="23029" x="6537325" y="3278188"/>
          <p14:tracePt t="23036" x="6564313" y="3278188"/>
          <p14:tracePt t="23053" x="6572250" y="3278188"/>
          <p14:tracePt t="23066" x="6581775" y="3278188"/>
          <p14:tracePt t="23166" x="6581775" y="3286125"/>
          <p14:tracePt t="23183" x="6581775" y="3295650"/>
          <p14:tracePt t="23191" x="6581775" y="3313113"/>
          <p14:tracePt t="23204" x="6589713" y="3349625"/>
          <p14:tracePt t="23221" x="6589713" y="3367088"/>
          <p14:tracePt t="23237" x="6589713" y="3402013"/>
          <p14:tracePt t="23253" x="6599238" y="3438525"/>
          <p14:tracePt t="23270" x="6599238" y="3465513"/>
          <p14:tracePt t="23303" x="6599238" y="3482975"/>
          <p14:tracePt t="23352" x="6599238" y="3492500"/>
          <p14:tracePt t="23382" x="6589713" y="3492500"/>
          <p14:tracePt t="23390" x="6589713" y="3500438"/>
          <p14:tracePt t="23406" x="6581775" y="3500438"/>
          <p14:tracePt t="23428" x="6572250" y="3509963"/>
          <p14:tracePt t="23444" x="6545263" y="3509963"/>
          <p14:tracePt t="23458" x="6537325" y="3517900"/>
          <p14:tracePt t="23583" x="6554788" y="3517900"/>
          <p14:tracePt t="23590" x="6572250" y="3527425"/>
          <p14:tracePt t="23604" x="6670675" y="3527425"/>
          <p14:tracePt t="23621" x="6732588" y="3527425"/>
          <p14:tracePt t="23637" x="6823075" y="3563938"/>
          <p14:tracePt t="23653" x="6921500" y="3635375"/>
          <p14:tracePt t="23670" x="7018338" y="3662363"/>
          <p14:tracePt t="23686" x="7135813" y="3706813"/>
          <p14:tracePt t="23704" x="7278688" y="3786188"/>
          <p14:tracePt t="23721" x="7304088" y="3795713"/>
          <p14:tracePt t="23737" x="7331075" y="3822700"/>
          <p14:tracePt t="23753" x="7331075" y="3849688"/>
          <p14:tracePt t="23770" x="7331075" y="3911600"/>
          <p14:tracePt t="23787" x="7331075" y="4019550"/>
          <p14:tracePt t="23804" x="7331075" y="4143375"/>
          <p14:tracePt t="23806" x="7323138" y="4197350"/>
          <p14:tracePt t="23820" x="7296150" y="4278313"/>
          <p14:tracePt t="23836" x="7286625" y="4322763"/>
          <p14:tracePt t="23852" x="7278688" y="4340225"/>
          <p14:tracePt t="23870" x="7278688" y="4394200"/>
          <p14:tracePt t="23886" x="7251700" y="4465638"/>
          <p14:tracePt t="23904" x="7224713" y="4545013"/>
          <p14:tracePt t="23921" x="7180263" y="4591050"/>
          <p14:tracePt t="23937" x="7143750" y="4608513"/>
          <p14:tracePt t="23953" x="7116763" y="4616450"/>
          <p14:tracePt t="23970" x="7064375" y="4643438"/>
          <p14:tracePt t="23986" x="7037388" y="4652963"/>
          <p14:tracePt t="24004" x="7000875" y="4670425"/>
          <p14:tracePt t="24021" x="6956425" y="4670425"/>
          <p14:tracePt t="24036" x="6911975" y="4679950"/>
          <p14:tracePt t="24053" x="6850063" y="4687888"/>
          <p14:tracePt t="24070" x="6751638" y="4687888"/>
          <p14:tracePt t="24087" x="6661150" y="4687888"/>
          <p14:tracePt t="24104" x="6599238" y="4687888"/>
          <p14:tracePt t="24120" x="6554788" y="4687888"/>
          <p14:tracePt t="24137" x="6537325" y="4687888"/>
          <p14:tracePt t="24153" x="6518275" y="4687888"/>
          <p14:tracePt t="24267" x="6537325" y="4687888"/>
          <p14:tracePt t="24275" x="6564313" y="4687888"/>
          <p14:tracePt t="24286" x="6572250" y="4687888"/>
          <p14:tracePt t="24304" x="6608763" y="4687888"/>
          <p14:tracePt t="24321" x="6643688" y="4687888"/>
          <p14:tracePt t="24337" x="6688138" y="4687888"/>
          <p14:tracePt t="24353" x="6732588" y="4687888"/>
          <p14:tracePt t="24370" x="6751638" y="4687888"/>
          <p14:tracePt t="24386" x="6769100" y="4697413"/>
          <p14:tracePt t="24404" x="6786563" y="4714875"/>
          <p14:tracePt t="24421" x="6813550" y="4733925"/>
          <p14:tracePt t="24436" x="6823075" y="4751388"/>
          <p14:tracePt t="24453" x="6831013" y="4778375"/>
          <p14:tracePt t="24470" x="6831013" y="4786313"/>
          <p14:tracePt t="24486" x="6850063" y="4830763"/>
          <p14:tracePt t="24504" x="6867525" y="4902200"/>
          <p14:tracePt t="24521" x="6867525" y="4911725"/>
          <p14:tracePt t="24537" x="6875463" y="4929188"/>
          <p14:tracePt t="24590" x="6867525" y="4929188"/>
          <p14:tracePt t="24599" x="6840538" y="4948238"/>
          <p14:tracePt t="24605" x="6823075" y="4948238"/>
          <p14:tracePt t="24621" x="6786563" y="4983163"/>
          <p14:tracePt t="24637" x="6724650" y="4992688"/>
          <p14:tracePt t="24653" x="6715125" y="5000625"/>
          <p14:tracePt t="24670" x="6688138" y="5000625"/>
          <p14:tracePt t="24686" x="6670675" y="5000625"/>
          <p14:tracePt t="24704" x="6626225" y="5010150"/>
          <p14:tracePt t="24721" x="6581775" y="5010150"/>
          <p14:tracePt t="24736" x="6518275" y="5027613"/>
          <p14:tracePt t="24753" x="6492875" y="5027613"/>
          <p14:tracePt t="24770" x="6446838" y="5037138"/>
          <p14:tracePt t="24787" x="6421438" y="5045075"/>
          <p14:tracePt t="24803" x="6411913" y="5045075"/>
          <p14:tracePt t="24805" x="6402388" y="5045075"/>
          <p14:tracePt t="51354" x="6402388" y="5037138"/>
          <p14:tracePt t="51361" x="6402388" y="5027613"/>
          <p14:tracePt t="51373" x="6402388" y="5000625"/>
          <p14:tracePt t="51391" x="6402388" y="4948238"/>
          <p14:tracePt t="51407" x="6402388" y="4902200"/>
          <p14:tracePt t="51423" x="6411913" y="4876800"/>
          <p14:tracePt t="51440" x="6411913" y="4822825"/>
          <p14:tracePt t="51456" x="6411913" y="4805363"/>
          <p14:tracePt t="51473" x="6411913" y="4768850"/>
          <p14:tracePt t="51491" x="6411913" y="4670425"/>
          <p14:tracePt t="51508" x="6411913" y="4598988"/>
          <p14:tracePt t="51523" x="6411913" y="4519613"/>
          <p14:tracePt t="51540" x="6411913" y="4456113"/>
          <p14:tracePt t="51556" x="6411913" y="4429125"/>
          <p14:tracePt t="51573" x="6429375" y="4411663"/>
          <p14:tracePt t="51590" x="6429375" y="4394200"/>
          <p14:tracePt t="51607" x="6438900" y="4394200"/>
          <p14:tracePt t="51646" x="6438900" y="4376738"/>
          <p14:tracePt t="51700" x="6446838" y="4376738"/>
          <p14:tracePt t="51732" x="6456363" y="4376738"/>
          <p14:tracePt t="51738" x="6456363" y="4367213"/>
          <p14:tracePt t="51746" x="6465888" y="4367213"/>
          <p14:tracePt t="51756" x="6473825" y="4357688"/>
          <p14:tracePt t="51773" x="6492875" y="4349750"/>
          <p14:tracePt t="51791" x="6527800" y="4349750"/>
          <p14:tracePt t="51822" x="6537325" y="4340225"/>
          <p14:tracePt t="51939" x="6545263" y="4340225"/>
          <p14:tracePt t="51970" x="6554788" y="4340225"/>
          <p14:tracePt t="51984" x="6572250" y="4340225"/>
          <p14:tracePt t="51992" x="6581775" y="4340225"/>
          <p14:tracePt t="52008" x="6581775" y="4330700"/>
          <p14:tracePt t="52023" x="6589713" y="4322763"/>
          <p14:tracePt t="52056" x="6599238" y="4322763"/>
          <p14:tracePt t="52108" x="6608763" y="4322763"/>
          <p14:tracePt t="52116" x="6635750" y="4322763"/>
          <p14:tracePt t="52125" x="6653213" y="4322763"/>
          <p14:tracePt t="52140" x="6680200" y="4322763"/>
          <p14:tracePt t="52156" x="6688138" y="4322763"/>
          <p14:tracePt t="52173" x="6697663" y="4322763"/>
          <p14:tracePt t="52192" x="6707188" y="4313238"/>
          <p14:tracePt t="52208" x="6724650" y="4313238"/>
          <p14:tracePt t="52224" x="6759575" y="4286250"/>
          <p14:tracePt t="52240" x="6778625" y="4278313"/>
          <p14:tracePt t="52256" x="6778625" y="4233863"/>
          <p14:tracePt t="52273" x="6769100" y="4170363"/>
          <p14:tracePt t="52291" x="6680200" y="4108450"/>
          <p14:tracePt t="52309" x="6564313" y="4064000"/>
          <p14:tracePt t="52323" x="6402388" y="4044950"/>
          <p14:tracePt t="52339" x="6286500" y="4019550"/>
          <p14:tracePt t="52356" x="6161088" y="4019550"/>
          <p14:tracePt t="52373" x="6027738" y="4010025"/>
          <p14:tracePt t="52389" x="5938838" y="3992563"/>
          <p14:tracePt t="52406" x="5875338" y="3983038"/>
          <p14:tracePt t="52423" x="5830888" y="3983038"/>
          <p14:tracePt t="52800" x="5849938" y="3983038"/>
          <p14:tracePt t="52809" x="5875338" y="3983038"/>
          <p14:tracePt t="52816" x="5884863" y="3983038"/>
          <p14:tracePt t="52825" x="5921375" y="3983038"/>
          <p14:tracePt t="52840" x="6010275" y="3983038"/>
          <p14:tracePt t="52856" x="6072188" y="3965575"/>
          <p14:tracePt t="52873" x="6161088" y="3965575"/>
          <p14:tracePt t="52890" x="6259513" y="3956050"/>
          <p14:tracePt t="52908" x="6429375" y="3938588"/>
          <p14:tracePt t="52924" x="6510338" y="3929063"/>
          <p14:tracePt t="52940" x="6599238" y="3929063"/>
          <p14:tracePt t="52956" x="6697663" y="3911600"/>
          <p14:tracePt t="52973" x="6715125" y="3911600"/>
          <p14:tracePt t="52990" x="6751638" y="3902075"/>
          <p14:tracePt t="53006" x="6759575" y="3867150"/>
          <p14:tracePt t="53024" x="6778625" y="3830638"/>
          <p14:tracePt t="53040" x="6804025" y="3805238"/>
          <p14:tracePt t="53057" x="6813550" y="3759200"/>
          <p14:tracePt t="53073" x="6813550" y="3741738"/>
          <p14:tracePt t="53090" x="6813550" y="3724275"/>
          <p14:tracePt t="53108" x="6697663" y="3706813"/>
          <p14:tracePt t="53124" x="6527800" y="3706813"/>
          <p14:tracePt t="53140" x="6296025" y="3652838"/>
          <p14:tracePt t="53157" x="6054725" y="3616325"/>
          <p14:tracePt t="53173" x="5803900" y="3581400"/>
          <p14:tracePt t="53190" x="5680075" y="3571875"/>
          <p14:tracePt t="53207" x="5564188" y="3554413"/>
          <p14:tracePt t="53224" x="5483225" y="3554413"/>
          <p14:tracePt t="53240" x="5402263" y="3500438"/>
          <p14:tracePt t="53256" x="5322888" y="3473450"/>
          <p14:tracePt t="53273" x="5207000" y="3455988"/>
          <p14:tracePt t="53290" x="5116513" y="3438525"/>
          <p14:tracePt t="53308" x="4921250" y="3438525"/>
          <p14:tracePt t="53324" x="4840288" y="3421063"/>
          <p14:tracePt t="53340" x="4776788" y="3394075"/>
          <p14:tracePt t="53356" x="4714875" y="3384550"/>
          <p14:tracePt t="53373" x="4589463" y="3367088"/>
          <p14:tracePt t="53390" x="4402138" y="3367088"/>
          <p14:tracePt t="53407" x="4170363" y="3357563"/>
          <p14:tracePt t="53423" x="3983038" y="3357563"/>
          <p14:tracePt t="53440" x="3803650" y="3357563"/>
          <p14:tracePt t="53457" x="3679825" y="3375025"/>
          <p14:tracePt t="53473" x="3482975" y="3394075"/>
          <p14:tracePt t="53492" x="3205163" y="3421063"/>
          <p14:tracePt t="53508" x="3054350" y="3421063"/>
          <p14:tracePt t="53524" x="2901950" y="3455988"/>
          <p14:tracePt t="53540" x="2768600" y="3482975"/>
          <p14:tracePt t="53557" x="2660650" y="3482975"/>
          <p14:tracePt t="53573" x="2509838" y="3517900"/>
          <p14:tracePt t="53590" x="2357438" y="3527425"/>
          <p14:tracePt t="53608" x="2152650" y="3625850"/>
          <p14:tracePt t="53624" x="2071688" y="3679825"/>
          <p14:tracePt t="53640" x="1973263" y="3724275"/>
          <p14:tracePt t="53657" x="1911350" y="3768725"/>
          <p14:tracePt t="53673" x="1857375" y="3813175"/>
          <p14:tracePt t="53690" x="1830388" y="3938588"/>
          <p14:tracePt t="53708" x="1758950" y="4098925"/>
          <p14:tracePt t="53723" x="1714500" y="4233863"/>
          <p14:tracePt t="53740" x="1687513" y="4340225"/>
          <p14:tracePt t="53756" x="1687513" y="4456113"/>
          <p14:tracePt t="53773" x="1670050" y="4608513"/>
          <p14:tracePt t="53791" x="1679575" y="4813300"/>
          <p14:tracePt t="53809" x="1724025" y="4973638"/>
          <p14:tracePt t="53823" x="1758950" y="5126038"/>
          <p14:tracePt t="53839" x="1758950" y="5241925"/>
          <p14:tracePt t="53856" x="1768475" y="5322888"/>
          <p14:tracePt t="53873" x="1768475" y="5367338"/>
          <p14:tracePt t="53890" x="1795463" y="5402263"/>
          <p14:tracePt t="53908" x="1830388" y="5448300"/>
          <p14:tracePt t="53923" x="1839913" y="5456238"/>
          <p14:tracePt t="53940" x="1847850" y="5465763"/>
          <p14:tracePt t="53957" x="1857375" y="5465763"/>
          <p14:tracePt t="53973" x="1866900" y="5465763"/>
          <p14:tracePt t="53990" x="1884363" y="5465763"/>
          <p14:tracePt t="54008" x="2000250" y="5500688"/>
          <p14:tracePt t="54023" x="2081213" y="5500688"/>
          <p14:tracePt t="54040" x="2170113" y="5537200"/>
          <p14:tracePt t="54056" x="2303463" y="5537200"/>
          <p14:tracePt t="54073" x="2411413" y="5546725"/>
          <p14:tracePt t="54090" x="2527300" y="5564188"/>
          <p14:tracePt t="54108" x="2714625" y="5618163"/>
          <p14:tracePt t="54124" x="2847975" y="5653088"/>
          <p14:tracePt t="54140" x="2928938" y="5689600"/>
          <p14:tracePt t="54157" x="3036888" y="5707063"/>
          <p14:tracePt t="54173" x="3116263" y="5715000"/>
          <p14:tracePt t="54190" x="3259138" y="5715000"/>
          <p14:tracePt t="54208" x="3465513" y="5697538"/>
          <p14:tracePt t="54223" x="3643313" y="5680075"/>
          <p14:tracePt t="54240" x="3795713" y="5680075"/>
          <p14:tracePt t="54257" x="3990975" y="5689600"/>
          <p14:tracePt t="54273" x="4170363" y="5707063"/>
          <p14:tracePt t="54290" x="4241800" y="5707063"/>
          <p14:tracePt t="54307" x="4438650" y="5697538"/>
          <p14:tracePt t="54324" x="4724400" y="5707063"/>
          <p14:tracePt t="54340" x="5064125" y="5751513"/>
          <p14:tracePt t="54357" x="5394325" y="5751513"/>
          <p14:tracePt t="54373" x="5688013" y="5741988"/>
          <p14:tracePt t="54390" x="6000750" y="5724525"/>
          <p14:tracePt t="54408" x="6357938" y="5707063"/>
          <p14:tracePt t="54424" x="6465888" y="5707063"/>
          <p14:tracePt t="54440" x="6518275" y="5689600"/>
          <p14:tracePt t="54457" x="6564313" y="5670550"/>
          <p14:tracePt t="54473" x="6581775" y="5662613"/>
          <p14:tracePt t="54490" x="6589713" y="5662613"/>
          <p14:tracePt t="54717" x="6581775" y="5670550"/>
          <p14:tracePt t="54730" x="6572250" y="5680075"/>
          <p14:tracePt t="54738" x="6564313" y="5680075"/>
          <p14:tracePt t="54754" x="6564313" y="5689600"/>
          <p14:tracePt t="54762" x="6545263" y="5707063"/>
          <p14:tracePt t="54773" x="6545263" y="5715000"/>
          <p14:tracePt t="54791" x="6545263" y="5734050"/>
          <p14:tracePt t="54809" x="6545263" y="5778500"/>
          <p14:tracePt t="54823" x="6545263" y="5786438"/>
          <p14:tracePt t="54840" x="6545263" y="5795963"/>
          <p14:tracePt t="54857" x="6545263" y="5805488"/>
          <p14:tracePt t="55084" x="6537325" y="5795963"/>
          <p14:tracePt t="55092" x="6537325" y="5768975"/>
          <p14:tracePt t="55100" x="6537325" y="5751513"/>
          <p14:tracePt t="55109" x="6537325" y="5741988"/>
          <p14:tracePt t="55123" x="6545263" y="5662613"/>
          <p14:tracePt t="55140" x="6554788" y="5591175"/>
          <p14:tracePt t="55157" x="6554788" y="5492750"/>
          <p14:tracePt t="55173" x="6554788" y="5384800"/>
          <p14:tracePt t="55191" x="6554788" y="5322888"/>
          <p14:tracePt t="55209" x="6554788" y="5207000"/>
          <p14:tracePt t="55223" x="6554788" y="5116513"/>
          <p14:tracePt t="55240" x="6554788" y="5045075"/>
          <p14:tracePt t="55257" x="6554788" y="4948238"/>
          <p14:tracePt t="55274" x="6554788" y="4902200"/>
          <p14:tracePt t="55290" x="6537325" y="4867275"/>
          <p14:tracePt t="55308" x="6537325" y="4813300"/>
          <p14:tracePt t="55323" x="6527800" y="4795838"/>
          <p14:tracePt t="55340" x="6527800" y="4786313"/>
          <p14:tracePt t="55357" x="6527800" y="4751388"/>
          <p14:tracePt t="55374" x="6527800" y="4706938"/>
          <p14:tracePt t="55390" x="6527800" y="4662488"/>
          <p14:tracePt t="55408" x="6527800" y="4581525"/>
          <p14:tracePt t="55424" x="6527800" y="4527550"/>
          <p14:tracePt t="55440" x="6527800" y="4500563"/>
          <p14:tracePt t="55457" x="6527800" y="4465638"/>
          <p14:tracePt t="55473" x="6527800" y="4429125"/>
          <p14:tracePt t="55490" x="6545263" y="4411663"/>
          <p14:tracePt t="55507" x="6545263" y="4402138"/>
          <p14:tracePt t="55614" x="6545263" y="4411663"/>
          <p14:tracePt t="55662" x="6545263" y="4421188"/>
          <p14:tracePt t="55677" x="6545263" y="4438650"/>
          <p14:tracePt t="55701" x="6545263" y="4448175"/>
          <p14:tracePt t="55714" x="6545263" y="4456113"/>
          <p14:tracePt t="55846" x="6545263" y="4473575"/>
          <p14:tracePt t="55855" x="6545263" y="4500563"/>
          <p14:tracePt t="55862" x="6545263" y="4510088"/>
          <p14:tracePt t="55874" x="6545263" y="4527550"/>
          <p14:tracePt t="55892" x="6545263" y="4598988"/>
          <p14:tracePt t="55908" x="6537325" y="4662488"/>
          <p14:tracePt t="55924" x="6537325" y="4697413"/>
          <p14:tracePt t="55941" x="6537325" y="4759325"/>
          <p14:tracePt t="55957" x="6537325" y="4805363"/>
          <p14:tracePt t="55974" x="6537325" y="4840288"/>
          <p14:tracePt t="55990" x="6537325" y="4857750"/>
          <p14:tracePt t="56006" x="6537325" y="4884738"/>
          <p14:tracePt t="56023" x="6537325" y="4902200"/>
          <p14:tracePt t="56040" x="6527800" y="4929188"/>
          <p14:tracePt t="56056" x="6518275" y="4956175"/>
          <p14:tracePt t="56073" x="6510338" y="4983163"/>
          <p14:tracePt t="56089" x="6492875" y="5037138"/>
          <p14:tracePt t="56106" x="6492875" y="5045075"/>
          <p14:tracePt t="56123" x="6483350" y="5099050"/>
          <p14:tracePt t="56140" x="6483350" y="5116513"/>
          <p14:tracePt t="56157" x="6483350" y="5153025"/>
          <p14:tracePt t="56173" x="6483350" y="5170488"/>
          <p14:tracePt t="56191" x="6483350" y="5207000"/>
          <p14:tracePt t="56209" x="6483350" y="5259388"/>
          <p14:tracePt t="56223" x="6483350" y="5305425"/>
          <p14:tracePt t="56240" x="6483350" y="5340350"/>
          <p14:tracePt t="56257" x="6483350" y="5349875"/>
          <p14:tracePt t="56274" x="6483350" y="5367338"/>
          <p14:tracePt t="56290" x="6483350" y="5394325"/>
          <p14:tracePt t="56308" x="6483350" y="5456238"/>
          <p14:tracePt t="56324" x="6473825" y="5500688"/>
          <p14:tracePt t="56340" x="6473825" y="5527675"/>
          <p14:tracePt t="56357" x="6473825" y="5564188"/>
          <p14:tracePt t="56374" x="6473825" y="5572125"/>
          <p14:tracePt t="56390" x="6473825" y="5581650"/>
          <p14:tracePt t="56407" x="6473825" y="5608638"/>
          <p14:tracePt t="56424" x="6473825" y="5626100"/>
          <p14:tracePt t="56441" x="6473825" y="5653088"/>
          <p14:tracePt t="56474" x="6465888" y="5680075"/>
          <p14:tracePt t="56507" x="6465888" y="5689600"/>
          <p14:tracePt t="57847" x="6465888" y="5662613"/>
          <p14:tracePt t="57855" x="6465888" y="5572125"/>
          <p14:tracePt t="57862" x="6465888" y="5473700"/>
          <p14:tracePt t="57874" x="6465888" y="5376863"/>
          <p14:tracePt t="57890" x="6465888" y="5224463"/>
          <p14:tracePt t="57907" x="6465888" y="5027613"/>
          <p14:tracePt t="57923" x="6483350" y="4948238"/>
          <p14:tracePt t="57940" x="6483350" y="4902200"/>
          <p14:tracePt t="57956" x="6483350" y="4840288"/>
          <p14:tracePt t="57973" x="6483350" y="4795838"/>
          <p14:tracePt t="57990" x="6492875" y="4778375"/>
          <p14:tracePt t="58007" x="6492875" y="4741863"/>
          <p14:tracePt t="58023" x="6492875" y="4724400"/>
          <p14:tracePt t="58040" x="6492875" y="4697413"/>
          <p14:tracePt t="58056" x="6492875" y="4687888"/>
          <p14:tracePt t="58073" x="6492875" y="4662488"/>
          <p14:tracePt t="58090" x="6492875" y="4652963"/>
          <p14:tracePt t="58123" x="6492875" y="4643438"/>
          <p14:tracePt t="58315" x="6492875" y="4635500"/>
          <p14:tracePt t="65654" x="6483350" y="4643438"/>
          <p14:tracePt t="65664" x="6402388" y="4724400"/>
          <p14:tracePt t="65674" x="6296025" y="4795838"/>
          <p14:tracePt t="65691" x="6143625" y="4929188"/>
          <p14:tracePt t="65710" x="6010275" y="4992688"/>
          <p14:tracePt t="65725" x="6000750" y="5019675"/>
          <p14:tracePt t="65741" x="6000750" y="5064125"/>
          <p14:tracePt t="65894" x="6000750" y="5081588"/>
          <p14:tracePt t="65902" x="6000750" y="5091113"/>
          <p14:tracePt t="65910" x="6000750" y="5099050"/>
          <p14:tracePt t="65925" x="6000750" y="5116513"/>
          <p14:tracePt t="65942" x="6000750" y="5162550"/>
          <p14:tracePt t="65958" x="6000750" y="5224463"/>
          <p14:tracePt t="65975" x="6000750" y="5295900"/>
          <p14:tracePt t="65993" x="6000750" y="5421313"/>
          <p14:tracePt t="66008" x="6000750" y="5554663"/>
          <p14:tracePt t="66025" x="6000750" y="5591175"/>
          <p14:tracePt t="66041" x="6000750" y="5599113"/>
          <p14:tracePt t="66057" x="6000750" y="5626100"/>
          <p14:tracePt t="66074" x="6010275" y="5662613"/>
          <p14:tracePt t="66091" x="6010275" y="5707063"/>
          <p14:tracePt t="66108" x="6027738" y="5724525"/>
          <p14:tracePt t="66124" x="6027738" y="5761038"/>
          <p14:tracePt t="66141" x="6027738" y="5786438"/>
          <p14:tracePt t="66157" x="6027738" y="5822950"/>
          <p14:tracePt t="66174" x="6027738" y="5840413"/>
          <p14:tracePt t="66191" x="6027738" y="5876925"/>
          <p14:tracePt t="66207" x="6037263" y="5921375"/>
          <p14:tracePt t="66224" x="6037263" y="5948363"/>
          <p14:tracePt t="66241" x="6037263" y="5956300"/>
          <p14:tracePt t="66258" x="6037263" y="5965825"/>
          <p14:tracePt t="66275" x="6037263" y="5983288"/>
          <p14:tracePt t="66333" x="6045200" y="5983288"/>
          <p14:tracePt t="66340" x="6054725" y="5965825"/>
          <p14:tracePt t="66348" x="6064250" y="5938838"/>
          <p14:tracePt t="66358" x="6064250" y="5903913"/>
          <p14:tracePt t="66375" x="6064250" y="5813425"/>
          <p14:tracePt t="66392" x="6064250" y="5697538"/>
          <p14:tracePt t="66409" x="6116638" y="5286375"/>
          <p14:tracePt t="66425" x="6116638" y="4929188"/>
          <p14:tracePt t="66441" x="6116638" y="4572000"/>
          <p14:tracePt t="66458" x="6108700" y="4170363"/>
          <p14:tracePt t="66475" x="6089650" y="3741738"/>
          <p14:tracePt t="66492" x="6089650" y="3473450"/>
          <p14:tracePt t="66508" x="6072188" y="3357563"/>
          <p14:tracePt t="66694" x="6072188" y="3313113"/>
          <p14:tracePt t="66700" x="6072188" y="3259138"/>
          <p14:tracePt t="66709" x="6072188" y="3206750"/>
          <p14:tracePt t="66725" x="6072188" y="3081338"/>
          <p14:tracePt t="66742" x="6064250" y="3017838"/>
          <p14:tracePt t="66758" x="6064250" y="2992438"/>
          <p14:tracePt t="66916" x="6064250" y="3017838"/>
          <p14:tracePt t="66924" x="6064250" y="3108325"/>
          <p14:tracePt t="66932" x="6045200" y="3232150"/>
          <p14:tracePt t="66942" x="6010275" y="3313113"/>
          <p14:tracePt t="66958" x="5992813" y="3465513"/>
          <p14:tracePt t="66975" x="5992813" y="3670300"/>
          <p14:tracePt t="66992" x="5992813" y="3867150"/>
          <p14:tracePt t="67008" x="5983288" y="4064000"/>
          <p14:tracePt t="67025" x="5965825" y="4143375"/>
          <p14:tracePt t="67042" x="5965825" y="4179888"/>
          <p14:tracePt t="67058" x="5965825" y="4206875"/>
          <p14:tracePt t="67075" x="5965825" y="4214813"/>
          <p14:tracePt t="67254" x="5965825" y="4224338"/>
          <p14:tracePt t="67262" x="5965825" y="4233863"/>
          <p14:tracePt t="67275" x="5965825" y="4241800"/>
          <p14:tracePt t="67292" x="5965825" y="4251325"/>
          <p14:tracePt t="67309" x="5965825" y="4295775"/>
          <p14:tracePt t="67325" x="5965825" y="4305300"/>
          <p14:tracePt t="67449" x="5973763" y="4305300"/>
          <p14:tracePt t="67463" x="5973763" y="4330700"/>
          <p14:tracePt t="67470" x="5973763" y="4349750"/>
          <p14:tracePt t="67478" x="5992813" y="4376738"/>
          <p14:tracePt t="67492" x="5992813" y="4411663"/>
          <p14:tracePt t="67509" x="6000750" y="4483100"/>
          <p14:tracePt t="67525" x="6000750" y="4510088"/>
          <p14:tracePt t="67541" x="6000750" y="4527550"/>
          <p14:tracePt t="67558" x="6000750" y="4554538"/>
          <p14:tracePt t="67648" x="6000750" y="4572000"/>
          <p14:tracePt t="67662" x="6010275" y="4572000"/>
          <p14:tracePt t="67670" x="6010275" y="4581525"/>
          <p14:tracePt t="67894" x="6000750" y="4581525"/>
          <p14:tracePt t="67909" x="5992813" y="4581525"/>
          <p14:tracePt t="67947" x="5983288" y="4581525"/>
          <p14:tracePt t="67962" x="5973763" y="4581525"/>
          <p14:tracePt t="67970" x="5965825" y="4581525"/>
          <p14:tracePt t="68033" x="5946775" y="4581525"/>
          <p14:tracePt t="68147" x="5938838" y="4581525"/>
          <p14:tracePt t="68155" x="5938838" y="4564063"/>
          <p14:tracePt t="68163" x="5929313" y="4564063"/>
          <p14:tracePt t="68201" x="5929313" y="4554538"/>
          <p14:tracePt t="68209" x="5921375" y="4554538"/>
          <p14:tracePt t="68217" x="5911850" y="4554538"/>
          <p14:tracePt t="68241" x="5902325" y="4545013"/>
          <p14:tracePt t="68247" x="5894388" y="4537075"/>
          <p14:tracePt t="68258" x="5875338" y="4527550"/>
          <p14:tracePt t="68275" x="5857875" y="4519613"/>
          <p14:tracePt t="68293" x="5830888" y="4510088"/>
          <p14:tracePt t="68309" x="5830888" y="4492625"/>
          <p14:tracePt t="68325" x="5813425" y="4492625"/>
          <p14:tracePt t="68342" x="5803900" y="4483100"/>
          <p14:tracePt t="68358" x="5795963" y="4473575"/>
          <p14:tracePt t="68376" x="5768975" y="4465638"/>
          <p14:tracePt t="68392" x="5724525" y="4465638"/>
          <p14:tracePt t="68408" x="5616575" y="4465638"/>
          <p14:tracePt t="68425" x="5564188" y="4465638"/>
          <p14:tracePt t="68442" x="5500688" y="4465638"/>
          <p14:tracePt t="68458" x="5465763" y="4456113"/>
          <p14:tracePt t="68475" x="5456238" y="4438650"/>
          <p14:tracePt t="68493" x="5384800" y="4438650"/>
          <p14:tracePt t="68509" x="5357813" y="4438650"/>
          <p14:tracePt t="68525" x="5322888" y="4429125"/>
          <p14:tracePt t="68542" x="5295900" y="4429125"/>
          <p14:tracePt t="68559" x="5268913" y="4429125"/>
          <p14:tracePt t="68575" x="5251450" y="4421188"/>
          <p14:tracePt t="68592" x="5241925" y="4421188"/>
          <p14:tracePt t="68610" x="5232400" y="4421188"/>
          <p14:tracePt t="68625" x="5207000" y="4411663"/>
          <p14:tracePt t="68642" x="5197475" y="4411663"/>
          <p14:tracePt t="68687" x="5187950" y="4411663"/>
          <p14:tracePt t="68692" x="5170488" y="4411663"/>
          <p14:tracePt t="74580" x="5160963" y="4411663"/>
          <p14:tracePt t="74594" x="5153025" y="4411663"/>
          <p14:tracePt t="74602" x="5126038" y="4402138"/>
          <p14:tracePt t="74611" x="5116513" y="4402138"/>
          <p14:tracePt t="74626" x="5081588" y="4402138"/>
          <p14:tracePt t="74656" x="5072063" y="4402138"/>
          <p14:tracePt t="74672" x="5072063" y="4411663"/>
          <p14:tracePt t="74680" x="5064125" y="4411663"/>
          <p14:tracePt t="74710" x="5064125" y="4421188"/>
          <p14:tracePt t="74718" x="5054600" y="4448175"/>
          <p14:tracePt t="74727" x="5037138" y="4465638"/>
          <p14:tracePt t="74743" x="5018088" y="4519613"/>
          <p14:tracePt t="74759" x="5018088" y="4554538"/>
          <p14:tracePt t="74776" x="5010150" y="4598988"/>
          <p14:tracePt t="74792" x="4992688" y="4652963"/>
          <p14:tracePt t="74810" x="4965700" y="4724400"/>
          <p14:tracePt t="74826" x="4946650" y="4751388"/>
          <p14:tracePt t="74842" x="4938713" y="4805363"/>
          <p14:tracePt t="74859" x="4894263" y="4921250"/>
          <p14:tracePt t="74876" x="4867275" y="5054600"/>
          <p14:tracePt t="74893" x="4848225" y="5207000"/>
          <p14:tracePt t="74910" x="4830763" y="5376863"/>
          <p14:tracePt t="74926" x="4830763" y="5483225"/>
          <p14:tracePt t="74943" x="4822825" y="5554663"/>
          <p14:tracePt t="74959" x="4822825" y="5618163"/>
          <p14:tracePt t="74976" x="4822825" y="5653088"/>
          <p14:tracePt t="74994" x="4822825" y="5707063"/>
          <p14:tracePt t="75010" x="4822825" y="5751513"/>
          <p14:tracePt t="75026" x="4822825" y="5786438"/>
          <p14:tracePt t="75043" x="4822825" y="5795963"/>
          <p14:tracePt t="75110" x="4822825" y="5805488"/>
          <p14:tracePt t="75364" x="4813300" y="5805488"/>
          <p14:tracePt t="75372" x="4776788" y="5805488"/>
          <p14:tracePt t="75380" x="4741863" y="5805488"/>
          <p14:tracePt t="75393" x="4660900" y="5805488"/>
          <p14:tracePt t="75410" x="4581525" y="5778500"/>
          <p14:tracePt t="75426" x="4554538" y="5778500"/>
          <p14:tracePt t="75443" x="4527550" y="5778500"/>
          <p14:tracePt t="75459" x="4510088" y="5761038"/>
          <p14:tracePt t="75476" x="4491038" y="5761038"/>
          <p14:tracePt t="75494" x="4456113" y="5761038"/>
          <p14:tracePt t="75510" x="4446588" y="5761038"/>
          <p14:tracePt t="75526" x="4429125" y="5761038"/>
          <p14:tracePt t="75543" x="4419600" y="5768975"/>
          <p14:tracePt t="75580" x="4411663" y="5768975"/>
          <p14:tracePt t="75628" x="4394200" y="5768975"/>
          <p14:tracePt t="75648" x="4384675" y="5768975"/>
          <p14:tracePt t="75664" x="4367213" y="5768975"/>
          <p14:tracePt t="75672" x="4340225" y="5768975"/>
          <p14:tracePt t="75680" x="4322763" y="5778500"/>
          <p14:tracePt t="75694" x="4303713" y="5778500"/>
          <p14:tracePt t="75709" x="4295775" y="5786438"/>
          <p14:tracePt t="76402" x="4313238" y="5786438"/>
          <p14:tracePt t="76418" x="4322763" y="5786438"/>
          <p14:tracePt t="76426" x="4330700" y="5786438"/>
          <p14:tracePt t="76441" x="4340225" y="5795963"/>
          <p14:tracePt t="76448" x="4357688" y="5795963"/>
          <p14:tracePt t="76459" x="4375150" y="5805488"/>
          <p14:tracePt t="76476" x="4384675" y="5805488"/>
          <p14:tracePt t="76794" x="4394200" y="5805488"/>
          <p14:tracePt t="76834" x="4402138" y="5805488"/>
          <p14:tracePt t="76856" x="4411663" y="5805488"/>
          <p14:tracePt t="76872" x="4419600" y="5805488"/>
          <p14:tracePt t="76902" x="4429125" y="5795963"/>
          <p14:tracePt t="76911" x="4446588" y="5786438"/>
          <p14:tracePt t="76918" x="4456113" y="5778500"/>
          <p14:tracePt t="76927" x="4456113" y="5768975"/>
          <p14:tracePt t="77826" x="4465638" y="5761038"/>
          <p14:tracePt t="80181" x="4465638" y="5741988"/>
          <p14:tracePt t="80435" x="4465638" y="5734050"/>
          <p14:tracePt t="80442" x="4465638" y="5724525"/>
          <p14:tracePt t="83481" x="4465638" y="57150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Instruction Set Architecture (ISA)</a:t>
            </a:r>
            <a:r>
              <a:rPr lang="en-US" dirty="0" smtClean="0"/>
              <a:t> is a precise </a:t>
            </a:r>
            <a:r>
              <a:rPr lang="en-US" dirty="0"/>
              <a:t>definition of </a:t>
            </a:r>
            <a:r>
              <a:rPr lang="en-US" dirty="0" smtClean="0"/>
              <a:t>computer instructions, features and mechanism </a:t>
            </a:r>
            <a:r>
              <a:rPr lang="en-US" dirty="0" smtClean="0">
                <a:solidFill>
                  <a:schemeClr val="bg2"/>
                </a:solidFill>
              </a:rPr>
              <a:t>(procedures, interrupt/exception handler, etc.) </a:t>
            </a:r>
            <a:r>
              <a:rPr lang="en-US" dirty="0"/>
              <a:t>and also some structures </a:t>
            </a:r>
            <a:r>
              <a:rPr lang="en-US" dirty="0">
                <a:solidFill>
                  <a:schemeClr val="bg2"/>
                </a:solidFill>
              </a:rPr>
              <a:t>(registers, memory, etc.) </a:t>
            </a: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can be thought as an agreement between a programmer and an engineer: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programmer needs to program </a:t>
            </a:r>
            <a:r>
              <a:rPr lang="en-US" dirty="0" smtClean="0"/>
              <a:t>machine.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hardware designer needs to design machine.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Microarchitecture (</a:t>
            </a:r>
            <a:r>
              <a:rPr lang="en-US" dirty="0" smtClean="0">
                <a:solidFill>
                  <a:schemeClr val="accent1"/>
                </a:solidFill>
              </a:rPr>
              <a:t>uArch, implementation) </a:t>
            </a:r>
            <a:r>
              <a:rPr lang="en-US" dirty="0"/>
              <a:t>is an o</a:t>
            </a:r>
            <a:r>
              <a:rPr lang="en-US" dirty="0" smtClean="0"/>
              <a:t>rganization </a:t>
            </a:r>
            <a:r>
              <a:rPr lang="en-US" dirty="0"/>
              <a:t>and features </a:t>
            </a:r>
            <a:r>
              <a:rPr lang="en-US" dirty="0" smtClean="0"/>
              <a:t>of Hardware </a:t>
            </a:r>
            <a:r>
              <a:rPr lang="en-US" dirty="0"/>
              <a:t>that executes instructions </a:t>
            </a:r>
            <a:r>
              <a:rPr lang="en-US" dirty="0" smtClean="0"/>
              <a:t>and support features defined in the </a:t>
            </a:r>
            <a:r>
              <a:rPr lang="en-US" dirty="0"/>
              <a:t>ISA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545964"/>
      </p:ext>
    </p:extLst>
  </p:cSld>
  <p:clrMapOvr>
    <a:masterClrMapping/>
  </p:clrMapOvr>
  <p:transition advTm="41174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12458" x="4465638" y="5697538"/>
          <p14:tracePt t="12465" x="4367213" y="5643563"/>
          <p14:tracePt t="12473" x="4276725" y="5599113"/>
          <p14:tracePt t="12483" x="4214813" y="5527675"/>
          <p14:tracePt t="12500" x="4017963" y="5349875"/>
          <p14:tracePt t="12517" x="3884613" y="5241925"/>
          <p14:tracePt t="12534" x="3795713" y="5064125"/>
          <p14:tracePt t="12550" x="3751263" y="4965700"/>
          <p14:tracePt t="12567" x="3741738" y="4948238"/>
          <p14:tracePt t="12673" x="3813175" y="4876800"/>
          <p14:tracePt t="12679" x="4098925" y="4795838"/>
          <p14:tracePt t="12687" x="4340225" y="4733925"/>
          <p14:tracePt t="12700" x="4438650" y="4714875"/>
          <p14:tracePt t="12717" x="4608513" y="4598988"/>
          <p14:tracePt t="12733" x="4652963" y="4411663"/>
          <p14:tracePt t="12750" x="4652963" y="4214813"/>
          <p14:tracePt t="12767" x="4652963" y="4108450"/>
          <p14:tracePt t="12784" x="4572000" y="3867150"/>
          <p14:tracePt t="12801" x="4429125" y="3652838"/>
          <p14:tracePt t="12817" x="4232275" y="3340100"/>
          <p14:tracePt t="12834" x="3714750" y="2768600"/>
          <p14:tracePt t="12850" x="3313113" y="2278063"/>
          <p14:tracePt t="12867" x="2894013" y="1911350"/>
          <p14:tracePt t="12884" x="2643188" y="1704975"/>
          <p14:tracePt t="12900" x="2401888" y="1465263"/>
          <p14:tracePt t="12903" x="2286000" y="1303338"/>
          <p14:tracePt t="12917" x="2197100" y="1196975"/>
          <p14:tracePt t="12933" x="1751013" y="830263"/>
          <p14:tracePt t="12950" x="1490663" y="660400"/>
          <p14:tracePt t="12967" x="1187450" y="571500"/>
          <p14:tracePt t="12984" x="973138" y="554038"/>
          <p14:tracePt t="13000" x="893763" y="544513"/>
          <p14:tracePt t="13018" x="830263" y="517525"/>
          <p14:tracePt t="13033" x="741363" y="473075"/>
          <p14:tracePt t="13050" x="696913" y="473075"/>
          <p14:tracePt t="13067" x="660400" y="465138"/>
          <p14:tracePt t="13084" x="652463" y="465138"/>
          <p14:tracePt t="13100" x="642938" y="465138"/>
          <p14:tracePt t="13117" x="633413" y="465138"/>
          <p14:tracePt t="13134" x="598488" y="490538"/>
          <p14:tracePt t="13150" x="561975" y="517525"/>
          <p14:tracePt t="13167" x="500063" y="561975"/>
          <p14:tracePt t="13183" x="500063" y="588963"/>
          <p14:tracePt t="13200" x="490538" y="625475"/>
          <p14:tracePt t="13217" x="465138" y="660400"/>
          <p14:tracePt t="13233" x="465138" y="696913"/>
          <p14:tracePt t="13250" x="465138" y="723900"/>
          <p14:tracePt t="13267" x="465138" y="776288"/>
          <p14:tracePt t="13284" x="473075" y="839788"/>
          <p14:tracePt t="13301" x="473075" y="874713"/>
          <p14:tracePt t="13316" x="473075" y="919163"/>
          <p14:tracePt t="13333" x="473075" y="955675"/>
          <p14:tracePt t="13349" x="482600" y="965200"/>
          <p14:tracePt t="13366" x="490538" y="973138"/>
          <p14:tracePt t="13383" x="500063" y="990600"/>
          <p14:tracePt t="13399" x="554038" y="1009650"/>
          <p14:tracePt t="13418" x="571500" y="1009650"/>
          <p14:tracePt t="13433" x="652463" y="1000125"/>
          <p14:tracePt t="13449" x="731838" y="973138"/>
          <p14:tracePt t="13467" x="822325" y="946150"/>
          <p14:tracePt t="13484" x="919163" y="946150"/>
          <p14:tracePt t="13500" x="1089025" y="928688"/>
          <p14:tracePt t="13517" x="1276350" y="928688"/>
          <p14:tracePt t="13534" x="1509713" y="901700"/>
          <p14:tracePt t="13550" x="1589088" y="874713"/>
          <p14:tracePt t="13567" x="1679575" y="866775"/>
          <p14:tracePt t="13584" x="1758950" y="847725"/>
          <p14:tracePt t="13600" x="1839913" y="822325"/>
          <p14:tracePt t="13617" x="1857375" y="822325"/>
          <p14:tracePt t="13635" x="1866900" y="822325"/>
          <p14:tracePt t="13703" x="1874838" y="822325"/>
          <p14:tracePt t="14188" x="1874838" y="812800"/>
          <p14:tracePt t="14203" x="1874838" y="803275"/>
          <p14:tracePt t="14211" x="1884363" y="803275"/>
          <p14:tracePt t="14219" x="1901825" y="803275"/>
          <p14:tracePt t="14234" x="1928813" y="803275"/>
          <p14:tracePt t="14251" x="1938338" y="803275"/>
          <p14:tracePt t="14267" x="1946275" y="803275"/>
          <p14:tracePt t="14285" x="1965325" y="803275"/>
          <p14:tracePt t="14317" x="1973263" y="803275"/>
          <p14:tracePt t="14349" x="1982788" y="812800"/>
          <p14:tracePt t="14517" x="1990725" y="812800"/>
          <p14:tracePt t="14542" x="2000250" y="812800"/>
          <p14:tracePt t="14549" x="2000250" y="803275"/>
          <p14:tracePt t="14557" x="2009775" y="795338"/>
          <p14:tracePt t="14567" x="2017713" y="795338"/>
          <p14:tracePt t="14584" x="2044700" y="795338"/>
          <p14:tracePt t="14601" x="2071688" y="768350"/>
          <p14:tracePt t="14617" x="2089150" y="758825"/>
          <p14:tracePt t="14634" x="2116138" y="741363"/>
          <p14:tracePt t="14650" x="2133600" y="723900"/>
          <p14:tracePt t="14695" x="2133600" y="714375"/>
          <p14:tracePt t="14704" x="2143125" y="714375"/>
          <p14:tracePt t="14733" x="2143125" y="704850"/>
          <p14:tracePt t="14749" x="2143125" y="696913"/>
          <p14:tracePt t="14771" x="2143125" y="679450"/>
          <p14:tracePt t="14780" x="2143125" y="660400"/>
          <p14:tracePt t="14787" x="2143125" y="642938"/>
          <p14:tracePt t="14801" x="2143125" y="615950"/>
          <p14:tracePt t="14817" x="2143125" y="598488"/>
          <p14:tracePt t="14834" x="2116138" y="554038"/>
          <p14:tracePt t="14850" x="2116138" y="536575"/>
          <p14:tracePt t="14867" x="2116138" y="517525"/>
          <p14:tracePt t="14884" x="2108200" y="509588"/>
          <p14:tracePt t="14900" x="2098675" y="473075"/>
          <p14:tracePt t="14917" x="2089150" y="455613"/>
          <p14:tracePt t="14934" x="2071688" y="419100"/>
          <p14:tracePt t="14967" x="2062163" y="393700"/>
          <p14:tracePt t="14984" x="2062163" y="384175"/>
          <p14:tracePt t="15000" x="2062163" y="374650"/>
          <p14:tracePt t="15018" x="2054225" y="374650"/>
          <p14:tracePt t="15034" x="2044700" y="366713"/>
          <p14:tracePt t="15050" x="2044700" y="357188"/>
          <p14:tracePt t="15095" x="2036763" y="357188"/>
          <p14:tracePt t="15103" x="2036763" y="347663"/>
          <p14:tracePt t="15117" x="2017713" y="347663"/>
          <p14:tracePt t="15134" x="2000250" y="339725"/>
          <p14:tracePt t="15150" x="1990725" y="339725"/>
          <p14:tracePt t="15167" x="1982788" y="339725"/>
          <p14:tracePt t="15184" x="1973263" y="339725"/>
          <p14:tracePt t="15200" x="1965325" y="339725"/>
          <p14:tracePt t="15217" x="1928813" y="339725"/>
          <p14:tracePt t="15234" x="1919288" y="339725"/>
          <p14:tracePt t="15350" x="1901825" y="339725"/>
          <p14:tracePt t="15365" x="1893888" y="339725"/>
          <p14:tracePt t="15379" x="1874838" y="339725"/>
          <p14:tracePt t="15387" x="1866900" y="347663"/>
          <p14:tracePt t="15400" x="1866900" y="357188"/>
          <p14:tracePt t="15417" x="1839913" y="366713"/>
          <p14:tracePt t="15434" x="1803400" y="393700"/>
          <p14:tracePt t="15450" x="1776413" y="401638"/>
          <p14:tracePt t="15467" x="1758950" y="401638"/>
          <p14:tracePt t="15484" x="1751013" y="401638"/>
          <p14:tracePt t="15500" x="1741488" y="411163"/>
          <p14:tracePt t="15517" x="1741488" y="419100"/>
          <p14:tracePt t="15534" x="1704975" y="455613"/>
          <p14:tracePt t="15551" x="1670050" y="473075"/>
          <p14:tracePt t="15567" x="1670050" y="482600"/>
          <p14:tracePt t="15584" x="1652588" y="500063"/>
          <p14:tracePt t="15600" x="1652588" y="509588"/>
          <p14:tracePt t="15617" x="1643063" y="517525"/>
          <p14:tracePt t="15634" x="1643063" y="527050"/>
          <p14:tracePt t="15650" x="1643063" y="544513"/>
          <p14:tracePt t="15667" x="1633538" y="571500"/>
          <p14:tracePt t="15684" x="1633538" y="598488"/>
          <p14:tracePt t="15700" x="1625600" y="633413"/>
          <p14:tracePt t="15717" x="1625600" y="669925"/>
          <p14:tracePt t="15734" x="1625600" y="687388"/>
          <p14:tracePt t="15751" x="1625600" y="696913"/>
          <p14:tracePt t="15787" x="1625600" y="704850"/>
          <p14:tracePt t="15803" x="1625600" y="714375"/>
          <p14:tracePt t="15819" x="1625600" y="731838"/>
          <p14:tracePt t="15834" x="1625600" y="741363"/>
          <p14:tracePt t="15857" x="1633538" y="741363"/>
          <p14:tracePt t="15872" x="1633538" y="750888"/>
          <p14:tracePt t="15884" x="1652588" y="758825"/>
          <p14:tracePt t="15900" x="1714500" y="758825"/>
          <p14:tracePt t="15917" x="1785938" y="776288"/>
          <p14:tracePt t="15934" x="1847850" y="776288"/>
          <p14:tracePt t="15950" x="1884363" y="768350"/>
          <p14:tracePt t="15967" x="1901825" y="758825"/>
          <p14:tracePt t="15984" x="1928813" y="750888"/>
          <p14:tracePt t="16001" x="1946275" y="750888"/>
          <p14:tracePt t="16018" x="1965325" y="741363"/>
          <p14:tracePt t="16034" x="1973263" y="741363"/>
          <p14:tracePt t="16071" x="1982788" y="741363"/>
          <p14:tracePt t="16118" x="1990725" y="741363"/>
          <p14:tracePt t="18988" x="2009775" y="741363"/>
          <p14:tracePt t="19064" x="2017713" y="731838"/>
          <p14:tracePt t="20573" x="2027238" y="741363"/>
          <p14:tracePt t="23681" x="2017713" y="741363"/>
          <p14:tracePt t="23689" x="1965325" y="741363"/>
          <p14:tracePt t="23701" x="1955800" y="741363"/>
          <p14:tracePt t="23718" x="1928813" y="741363"/>
          <p14:tracePt t="23735" x="1893888" y="741363"/>
          <p14:tracePt t="23752" x="1884363" y="741363"/>
          <p14:tracePt t="23962" x="1893888" y="741363"/>
          <p14:tracePt t="23965" x="1901825" y="741363"/>
          <p14:tracePt t="23981" x="1928813" y="741363"/>
          <p14:tracePt t="23989" x="1955800" y="723900"/>
          <p14:tracePt t="24001" x="1955800" y="714375"/>
          <p14:tracePt t="24018" x="1982788" y="704850"/>
          <p14:tracePt t="24035" x="2009775" y="696913"/>
          <p14:tracePt t="24159" x="2000250" y="696913"/>
          <p14:tracePt t="24173" x="1982788" y="704850"/>
          <p14:tracePt t="24181" x="1955800" y="723900"/>
          <p14:tracePt t="24189" x="1928813" y="731838"/>
          <p14:tracePt t="24201" x="1911350" y="758825"/>
          <p14:tracePt t="24218" x="1874838" y="785813"/>
          <p14:tracePt t="24235" x="1857375" y="795338"/>
          <p14:tracePt t="24251" x="1830388" y="803275"/>
          <p14:tracePt t="24427" x="1839913" y="803275"/>
          <p14:tracePt t="24435" x="1847850" y="812800"/>
          <p14:tracePt t="24443" x="1866900" y="812800"/>
          <p14:tracePt t="24452" x="1893888" y="812800"/>
          <p14:tracePt t="24468" x="1919288" y="812800"/>
          <p14:tracePt t="24485" x="1946275" y="812800"/>
          <p14:tracePt t="24501" x="1955800" y="812800"/>
          <p14:tracePt t="24573" x="1955800" y="803275"/>
          <p14:tracePt t="24581" x="1955800" y="785813"/>
          <p14:tracePt t="24597" x="1938338" y="785813"/>
          <p14:tracePt t="24605" x="1938338" y="768350"/>
          <p14:tracePt t="24619" x="1893888" y="750888"/>
          <p14:tracePt t="24636" x="1857375" y="750888"/>
          <p14:tracePt t="24652" x="1795463" y="768350"/>
          <p14:tracePt t="24668" x="1731963" y="785813"/>
          <p14:tracePt t="24685" x="1714500" y="785813"/>
          <p14:tracePt t="24701" x="1704975" y="785813"/>
          <p14:tracePt t="24782" x="1697038" y="785813"/>
          <p14:tracePt t="24820" x="1704975" y="785813"/>
          <p14:tracePt t="24827" x="1758950" y="785813"/>
          <p14:tracePt t="24836" x="1795463" y="785813"/>
          <p14:tracePt t="24851" x="1893888" y="750888"/>
          <p14:tracePt t="24868" x="1919288" y="741363"/>
          <p14:tracePt t="24885" x="1938338" y="731838"/>
          <p14:tracePt t="24901" x="1946275" y="731838"/>
          <p14:tracePt t="74776" x="1928813" y="758825"/>
          <p14:tracePt t="74782" x="1919288" y="776288"/>
          <p14:tracePt t="74791" x="1911350" y="795338"/>
          <p14:tracePt t="74807" x="1893888" y="822325"/>
          <p14:tracePt t="74824" x="1893888" y="830263"/>
          <p14:tracePt t="74841" x="1893888" y="839788"/>
          <p14:tracePt t="74858" x="1874838" y="839788"/>
          <p14:tracePt t="74874" x="1822450" y="973138"/>
          <p14:tracePt t="74892" x="1758950" y="1160463"/>
          <p14:tracePt t="74908" x="1589088" y="1438275"/>
          <p14:tracePt t="74925" x="1473200" y="1741488"/>
          <p14:tracePt t="74941" x="1366838" y="2017713"/>
          <p14:tracePt t="74957" x="1268413" y="2357438"/>
          <p14:tracePt t="74974" x="1160463" y="2616200"/>
          <p14:tracePt t="74978" x="1143000" y="2741613"/>
          <p14:tracePt t="74991" x="1071563" y="2965450"/>
          <p14:tracePt t="75007" x="1000125" y="3197225"/>
          <p14:tracePt t="75024" x="955675" y="3330575"/>
          <p14:tracePt t="75041" x="866775" y="3536950"/>
          <p14:tracePt t="75057" x="741363" y="3778250"/>
          <p14:tracePt t="75074" x="696913" y="3894138"/>
          <p14:tracePt t="75092" x="642938" y="4000500"/>
          <p14:tracePt t="75108" x="615950" y="4019550"/>
          <p14:tracePt t="75183" x="615950" y="3983038"/>
          <p14:tracePt t="75190" x="642938" y="3956050"/>
          <p14:tracePt t="75198" x="660400" y="3921125"/>
          <p14:tracePt t="75207" x="714375" y="3857625"/>
          <p14:tracePt t="75224" x="830263" y="3714750"/>
          <p14:tracePt t="75241" x="901700" y="3625850"/>
          <p14:tracePt t="75257" x="938213" y="3608388"/>
          <p14:tracePt t="75274" x="946150" y="3589338"/>
          <p14:tracePt t="75291" x="965200" y="3536950"/>
          <p14:tracePt t="75307" x="990600" y="3509963"/>
          <p14:tracePt t="75325" x="1009650" y="3509963"/>
          <p14:tracePt t="75340" x="1044575" y="3500438"/>
          <p14:tracePt t="75357" x="1089025" y="3500438"/>
          <p14:tracePt t="75374" x="1204913" y="3500438"/>
          <p14:tracePt t="75391" x="1295400" y="3473450"/>
          <p14:tracePt t="75407" x="1509713" y="3455988"/>
          <p14:tracePt t="75424" x="1679575" y="3375025"/>
          <p14:tracePt t="75441" x="1884363" y="3251200"/>
          <p14:tracePt t="75457" x="2009775" y="3160713"/>
          <p14:tracePt t="75474" x="2098675" y="3044825"/>
          <p14:tracePt t="75491" x="2098675" y="3000375"/>
          <p14:tracePt t="75507" x="2098675" y="2992438"/>
          <p14:tracePt t="75583" x="2081213" y="2992438"/>
          <p14:tracePt t="75590" x="2054225" y="2982913"/>
          <p14:tracePt t="75598" x="2017713" y="2965450"/>
          <p14:tracePt t="75608" x="1982788" y="2965450"/>
          <p14:tracePt t="75625" x="1847850" y="2955925"/>
          <p14:tracePt t="75641" x="1758950" y="2938463"/>
          <p14:tracePt t="75658" x="1697038" y="2901950"/>
          <p14:tracePt t="75660" x="1643063" y="2901950"/>
          <p14:tracePt t="75674" x="1527175" y="2874963"/>
          <p14:tracePt t="75691" x="1374775" y="2840038"/>
          <p14:tracePt t="75708" x="1196975" y="2830513"/>
          <p14:tracePt t="75724" x="1054100" y="2830513"/>
          <p14:tracePt t="75741" x="955675" y="2830513"/>
          <p14:tracePt t="75758" x="928688" y="2830513"/>
          <p14:tracePt t="75898" x="946150" y="2840038"/>
          <p14:tracePt t="75907" x="1044575" y="2874963"/>
          <p14:tracePt t="75914" x="1125538" y="2911475"/>
          <p14:tracePt t="75925" x="1196975" y="2921000"/>
          <p14:tracePt t="75941" x="1419225" y="2955925"/>
          <p14:tracePt t="75958" x="1527175" y="2955925"/>
          <p14:tracePt t="75974" x="1608138" y="2955925"/>
          <p14:tracePt t="75978" x="1643063" y="2938463"/>
          <p14:tracePt t="75992" x="1687513" y="2938463"/>
          <p14:tracePt t="76008" x="1714500" y="2938463"/>
          <p14:tracePt t="76024" x="1724025" y="2938463"/>
          <p14:tracePt t="76041" x="1731963" y="2938463"/>
          <p14:tracePt t="76237" x="1714500" y="2938463"/>
          <p14:tracePt t="76244" x="1687513" y="2938463"/>
          <p14:tracePt t="76258" x="1652588" y="2938463"/>
          <p14:tracePt t="76275" x="1562100" y="2928938"/>
          <p14:tracePt t="76291" x="1544638" y="2928938"/>
          <p14:tracePt t="76308" x="1527175" y="2928938"/>
          <p14:tracePt t="76325" x="1517650" y="2928938"/>
          <p14:tracePt t="401247" x="1517650" y="2955925"/>
          <p14:tracePt t="401255" x="1517650" y="2965450"/>
          <p14:tracePt t="401264" x="1517650" y="2973388"/>
          <p14:tracePt t="401280" x="1517650" y="3017838"/>
          <p14:tracePt t="401297" x="1517650" y="3063875"/>
          <p14:tracePt t="401313" x="1517650" y="3108325"/>
          <p14:tracePt t="401331" x="1517650" y="3160713"/>
          <p14:tracePt t="401347" x="1517650" y="3206750"/>
          <p14:tracePt t="401363" x="1517650" y="3251200"/>
          <p14:tracePt t="401380" x="1517650" y="3313113"/>
          <p14:tracePt t="401396" x="1517650" y="3384550"/>
          <p14:tracePt t="401413" x="1517650" y="3438525"/>
          <p14:tracePt t="401431" x="1536700" y="3581400"/>
          <p14:tracePt t="401447" x="1544638" y="3724275"/>
          <p14:tracePt t="401464" x="1581150" y="3840163"/>
          <p14:tracePt t="401480" x="1625600" y="3973513"/>
          <p14:tracePt t="401497" x="1660525" y="4081463"/>
          <p14:tracePt t="401513" x="1679575" y="4162425"/>
          <p14:tracePt t="401531" x="1714500" y="4251325"/>
          <p14:tracePt t="401547" x="1731963" y="4286250"/>
          <p14:tracePt t="401564" x="1751013" y="4295775"/>
          <p14:tracePt t="401580" x="1751013" y="4305300"/>
          <p14:tracePt t="401597" x="1758950" y="4305300"/>
          <p14:tracePt t="401615" x="1795463" y="4330700"/>
          <p14:tracePt t="401631" x="1847850" y="4376738"/>
          <p14:tracePt t="401647" x="1884363" y="4376738"/>
          <p14:tracePt t="401664" x="1911350" y="4402138"/>
          <p14:tracePt t="401680" x="1928813" y="4411663"/>
          <p14:tracePt t="401697" x="1946275" y="4411663"/>
          <p14:tracePt t="401715" x="1973263" y="4429125"/>
          <p14:tracePt t="401731" x="2000250" y="4438650"/>
          <p14:tracePt t="401747" x="2036763" y="4456113"/>
          <p14:tracePt t="401764" x="2081213" y="4483100"/>
          <p14:tracePt t="401780" x="2089150" y="4483100"/>
          <p14:tracePt t="401797" x="2116138" y="4492625"/>
          <p14:tracePt t="401814" x="2152650" y="4510088"/>
          <p14:tracePt t="401830" x="2170113" y="4510088"/>
          <p14:tracePt t="401847" x="2197100" y="4510088"/>
          <p14:tracePt t="401864" x="2259013" y="4527550"/>
          <p14:tracePt t="401880" x="2276475" y="4537075"/>
          <p14:tracePt t="401897" x="2286000" y="4537075"/>
          <p14:tracePt t="401914" x="2295525" y="4545013"/>
          <p14:tracePt t="401991" x="2303463" y="4545013"/>
          <p14:tracePt t="402006" x="2322513" y="4564063"/>
          <p14:tracePt t="402014" x="2339975" y="4564063"/>
          <p14:tracePt t="402029" x="2374900" y="4572000"/>
          <p14:tracePt t="402046" x="2473325" y="4652963"/>
          <p14:tracePt t="402064" x="2536825" y="4687888"/>
          <p14:tracePt t="402081" x="2571750" y="4714875"/>
          <p14:tracePt t="402652" x="2581275" y="4714875"/>
          <p14:tracePt t="402690" x="2581275" y="4724400"/>
          <p14:tracePt t="402704" x="2616200" y="4724400"/>
          <p14:tracePt t="402712" x="2670175" y="4733925"/>
          <p14:tracePt t="402720" x="2705100" y="4733925"/>
          <p14:tracePt t="402729" x="2759075" y="4733925"/>
          <p14:tracePt t="402746" x="2840038" y="4733925"/>
          <p14:tracePt t="402762" x="2840038" y="4724400"/>
          <p14:tracePt t="402779" x="2884488" y="4724400"/>
          <p14:tracePt t="404234" x="2894013" y="47244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57828"/>
            <a:ext cx="8228012" cy="5263678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>
                <a:solidFill>
                  <a:schemeClr val="accent1"/>
                </a:solidFill>
              </a:rPr>
              <a:t>ISA</a:t>
            </a:r>
            <a:r>
              <a:rPr lang="en-US" dirty="0"/>
              <a:t> d</a:t>
            </a:r>
            <a:r>
              <a:rPr lang="en-US" dirty="0" smtClean="0"/>
              <a:t>efines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Data Formats.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(Integer, Floating Point, Vector/Packed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US" dirty="0" smtClean="0"/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Instructions.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(Operations, encoding, etc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Registers </a:t>
            </a:r>
            <a:r>
              <a:rPr lang="en-US" dirty="0"/>
              <a:t>and Memory </a:t>
            </a:r>
            <a:r>
              <a:rPr lang="en-US" dirty="0" smtClean="0"/>
              <a:t>Organization.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Interrupts</a:t>
            </a:r>
            <a:r>
              <a:rPr lang="en-US" dirty="0"/>
              <a:t>, exceptions, and </a:t>
            </a:r>
            <a:r>
              <a:rPr lang="en-US" dirty="0" smtClean="0"/>
              <a:t>traps.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Implementation-Dependent </a:t>
            </a:r>
            <a:r>
              <a:rPr lang="en-US" dirty="0"/>
              <a:t>Features.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(Memory control, custom features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 smtClean="0">
                <a:solidFill>
                  <a:schemeClr val="accent1"/>
                </a:solidFill>
              </a:rPr>
              <a:t>uArch</a:t>
            </a:r>
            <a:r>
              <a:rPr lang="en-US" dirty="0" smtClean="0"/>
              <a:t> defines </a:t>
            </a:r>
            <a:r>
              <a:rPr lang="en-US" dirty="0" smtClean="0">
                <a:solidFill>
                  <a:srgbClr val="C00000"/>
                </a:solidFill>
              </a:rPr>
              <a:t>(not included into ISA)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Memory hierarchy organization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(caches, buses,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Pipeline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(forwarding, branch prediction,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Out-of-order executions </a:t>
            </a:r>
            <a:r>
              <a:rPr lang="en-US" dirty="0"/>
              <a:t>… and </a:t>
            </a:r>
            <a:r>
              <a:rPr lang="en-US" dirty="0" smtClean="0"/>
              <a:t>many others.</a:t>
            </a:r>
            <a:endParaRPr lang="en-US" dirty="0"/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8092" y="2703749"/>
            <a:ext cx="3164543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9868"/>
              <a:gd name="adj5" fmla="val -16146"/>
              <a:gd name="adj6" fmla="val -22304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the </a:t>
            </a:r>
            <a:r>
              <a:rPr lang="en-US" i="1" dirty="0" smtClean="0">
                <a:solidFill>
                  <a:schemeClr val="accent1"/>
                </a:solidFill>
              </a:rPr>
              <a:t>programmer-visible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smtClean="0">
                <a:solidFill>
                  <a:schemeClr val="accent1"/>
                </a:solidFill>
              </a:rPr>
              <a:t>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292" y="2103114"/>
            <a:ext cx="2556191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11027"/>
              <a:gd name="adj5" fmla="val 7113"/>
              <a:gd name="adj6" fmla="val -26087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i="1" dirty="0" smtClean="0">
                <a:solidFill>
                  <a:schemeClr val="accent1"/>
                </a:solidFill>
              </a:rPr>
              <a:t>hey change the 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131420" y="2472446"/>
            <a:ext cx="268943" cy="263134"/>
          </a:xfrm>
          <a:prstGeom prst="downArrow">
            <a:avLst>
              <a:gd name="adj1" fmla="val 46388"/>
              <a:gd name="adj2" fmla="val 46124"/>
            </a:avLst>
          </a:prstGeom>
          <a:solidFill>
            <a:schemeClr val="tx2">
              <a:lumMod val="60000"/>
              <a:lumOff val="4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3599799"/>
      </p:ext>
    </p:extLst>
  </p:cSld>
  <p:clrMapOvr>
    <a:masterClrMapping/>
  </p:clrMapOvr>
  <p:transition advTm="7579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90313" x="3017838" y="4724400"/>
          <p14:tracePt t="490318" x="3776663" y="4724400"/>
          <p14:tracePt t="490327" x="3919538" y="4724400"/>
          <p14:tracePt t="490342" x="4295775" y="4724400"/>
          <p14:tracePt t="490358" x="4768850" y="4724400"/>
          <p14:tracePt t="490374" x="5126038" y="4697413"/>
          <p14:tracePt t="490391" x="5518150" y="4643438"/>
          <p14:tracePt t="490407" x="6081713" y="4616450"/>
          <p14:tracePt t="490424" x="6438900" y="4545013"/>
          <p14:tracePt t="490440" x="6796088" y="4527550"/>
          <p14:tracePt t="490457" x="7116763" y="4492625"/>
          <p14:tracePt t="490474" x="7296150" y="4473575"/>
          <p14:tracePt t="490490" x="7554913" y="4473575"/>
          <p14:tracePt t="490507" x="7688263" y="4456113"/>
          <p14:tracePt t="490524" x="7778750" y="4448175"/>
          <p14:tracePt t="490540" x="7840663" y="4429125"/>
          <p14:tracePt t="490543" x="7867650" y="4429125"/>
          <p14:tracePt t="490557" x="7912100" y="4429125"/>
          <p14:tracePt t="490574" x="7939088" y="4421188"/>
          <p14:tracePt t="490591" x="7947025" y="4421188"/>
          <p14:tracePt t="490888" x="7939088" y="4421188"/>
          <p14:tracePt t="490893" x="7867650" y="4429125"/>
          <p14:tracePt t="490906" x="7813675" y="4429125"/>
          <p14:tracePt t="490923" x="7661275" y="4438650"/>
          <p14:tracePt t="490941" x="7251700" y="4537075"/>
          <p14:tracePt t="490957" x="6929438" y="4572000"/>
          <p14:tracePt t="490974" x="6732588" y="4591050"/>
          <p14:tracePt t="490991" x="6492875" y="4591050"/>
          <p14:tracePt t="491007" x="6188075" y="4591050"/>
          <p14:tracePt t="491024" x="5921375" y="4591050"/>
          <p14:tracePt t="491041" x="5483225" y="4625975"/>
          <p14:tracePt t="491057" x="5241925" y="4616450"/>
          <p14:tracePt t="491074" x="4973638" y="4581525"/>
          <p14:tracePt t="491090" x="4545013" y="4554538"/>
          <p14:tracePt t="491107" x="4330700" y="4545013"/>
          <p14:tracePt t="491124" x="3822700" y="4483100"/>
          <p14:tracePt t="491141" x="3438525" y="4492625"/>
          <p14:tracePt t="491157" x="3108325" y="4483100"/>
          <p14:tracePt t="491175" x="2857500" y="4492625"/>
          <p14:tracePt t="491191" x="2589213" y="4510088"/>
          <p14:tracePt t="491207" x="2330450" y="4510088"/>
          <p14:tracePt t="491225" x="2143125" y="4510088"/>
          <p14:tracePt t="491241" x="2071688" y="4510088"/>
          <p14:tracePt t="491257" x="1990725" y="4510088"/>
          <p14:tracePt t="491274" x="1965325" y="4510088"/>
          <p14:tracePt t="491291" x="1928813" y="4510088"/>
          <p14:tracePt t="491307" x="1911350" y="4510088"/>
          <p14:tracePt t="491324" x="1866900" y="4510088"/>
          <p14:tracePt t="491341" x="1857375" y="4510088"/>
          <p14:tracePt t="491549" x="1884363" y="4510088"/>
          <p14:tracePt t="491554" x="1938338" y="4527550"/>
          <p14:tracePt t="491563" x="1990725" y="4527550"/>
          <p14:tracePt t="491574" x="2044700" y="4527550"/>
          <p14:tracePt t="491591" x="2116138" y="4527550"/>
          <p14:tracePt t="491609" x="2268538" y="4537075"/>
          <p14:tracePt t="491624" x="2357438" y="4537075"/>
          <p14:tracePt t="491641" x="2446338" y="4537075"/>
          <p14:tracePt t="491657" x="2509838" y="4554538"/>
          <p14:tracePt t="491674" x="2633663" y="4545013"/>
          <p14:tracePt t="491691" x="2724150" y="4545013"/>
          <p14:tracePt t="491708" x="2822575" y="4527550"/>
          <p14:tracePt t="491725" x="2867025" y="4519613"/>
          <p14:tracePt t="491741" x="2946400" y="4510088"/>
          <p14:tracePt t="491757" x="2973388" y="4510088"/>
          <p14:tracePt t="491774" x="2982913" y="4510088"/>
          <p14:tracePt t="492209" x="2990850" y="4510088"/>
          <p14:tracePt t="492231" x="2990850" y="4519613"/>
          <p14:tracePt t="492585" x="3000375" y="4519613"/>
          <p14:tracePt t="492599" x="3009900" y="4519613"/>
          <p14:tracePt t="492623" x="3017838" y="4519613"/>
          <p14:tracePt t="492630" x="3044825" y="4519613"/>
          <p14:tracePt t="492641" x="3054350" y="4519613"/>
          <p14:tracePt t="492657" x="3098800" y="4537075"/>
          <p14:tracePt t="492674" x="3133725" y="4537075"/>
          <p14:tracePt t="492690" x="3160713" y="4537075"/>
          <p14:tracePt t="492706" x="3241675" y="4537075"/>
          <p14:tracePt t="492723" x="3295650" y="4537075"/>
          <p14:tracePt t="492740" x="3348038" y="4537075"/>
          <p14:tracePt t="492757" x="3402013" y="4537075"/>
          <p14:tracePt t="492774" x="3473450" y="4537075"/>
          <p14:tracePt t="492790" x="3608388" y="4554538"/>
          <p14:tracePt t="492807" x="3625850" y="4554538"/>
          <p14:tracePt t="493037" x="3633788" y="4554538"/>
          <p14:tracePt t="505020" x="3633788" y="4429125"/>
          <p14:tracePt t="505028" x="3616325" y="4305300"/>
          <p14:tracePt t="505037" x="3598863" y="4162425"/>
          <p14:tracePt t="505045" x="3581400" y="4019550"/>
          <p14:tracePt t="505059" x="3536950" y="3635375"/>
          <p14:tracePt t="505076" x="3438525" y="3224213"/>
          <p14:tracePt t="505092" x="3375025" y="2714625"/>
          <p14:tracePt t="505109" x="3348038" y="1982788"/>
          <p14:tracePt t="505126" x="3367088" y="1473200"/>
          <p14:tracePt t="505144" x="3367088" y="1231900"/>
          <p14:tracePt t="505160" x="3348038" y="1169988"/>
          <p14:tracePt t="505177" x="3322638" y="1125538"/>
          <p14:tracePt t="505192" x="3303588" y="1125538"/>
          <p14:tracePt t="505276" x="3276600" y="1133475"/>
          <p14:tracePt t="505284" x="3251200" y="1231900"/>
          <p14:tracePt t="505292" x="3224213" y="1268413"/>
          <p14:tracePt t="505309" x="3160713" y="1411288"/>
          <p14:tracePt t="505326" x="3098800" y="1544638"/>
          <p14:tracePt t="505342" x="3017838" y="1687513"/>
          <p14:tracePt t="505359" x="2938463" y="1955800"/>
          <p14:tracePt t="505376" x="2847975" y="2179638"/>
          <p14:tracePt t="505393" x="2714625" y="2509838"/>
          <p14:tracePt t="505409" x="2633663" y="2849563"/>
          <p14:tracePt t="505426" x="2616200" y="3116263"/>
          <p14:tracePt t="505443" x="2633663" y="3251200"/>
          <p14:tracePt t="505460" x="2687638" y="3322638"/>
          <p14:tracePt t="505476" x="2724150" y="3357563"/>
          <p14:tracePt t="505492" x="2768600" y="3367088"/>
          <p14:tracePt t="505508" x="2847975" y="3384550"/>
          <p14:tracePt t="505525" x="2911475" y="3384550"/>
          <p14:tracePt t="505543" x="2965450" y="3375025"/>
          <p14:tracePt t="505605" x="2955925" y="3375025"/>
          <p14:tracePt t="505613" x="2874963" y="3384550"/>
          <p14:tracePt t="505626" x="2803525" y="3384550"/>
          <p14:tracePt t="505644" x="2509838" y="3402013"/>
          <p14:tracePt t="505660" x="2347913" y="3446463"/>
          <p14:tracePt t="505676" x="2214563" y="3455988"/>
          <p14:tracePt t="505693" x="2187575" y="3455988"/>
          <p14:tracePt t="505709" x="2179638" y="3455988"/>
          <p14:tracePt t="505921" x="2098675" y="3455988"/>
          <p14:tracePt t="505928" x="1982788" y="3455988"/>
          <p14:tracePt t="505936" x="1884363" y="3455988"/>
          <p14:tracePt t="505943" x="1839913" y="3438525"/>
          <p14:tracePt t="505959" x="1822450" y="3438525"/>
          <p14:tracePt t="506037" x="2000250" y="3446463"/>
          <p14:tracePt t="506045" x="2214563" y="3527425"/>
          <p14:tracePt t="506059" x="2982913" y="3581400"/>
          <p14:tracePt t="506075" x="4133850" y="3697288"/>
          <p14:tracePt t="506092" x="4724400" y="3697288"/>
          <p14:tracePt t="506109" x="4965700" y="3706813"/>
          <p14:tracePt t="506125" x="5000625" y="3706813"/>
          <p14:tracePt t="506191" x="4938713" y="3706813"/>
          <p14:tracePt t="506197" x="4795838" y="3724275"/>
          <p14:tracePt t="506209" x="4670425" y="3724275"/>
          <p14:tracePt t="506226" x="4259263" y="3679825"/>
          <p14:tracePt t="506244" x="3768725" y="3544888"/>
          <p14:tracePt t="506260" x="3429000" y="3482975"/>
          <p14:tracePt t="506276" x="3205163" y="3465513"/>
          <p14:tracePt t="506293" x="3108325" y="3455988"/>
          <p14:tracePt t="506413" x="3125788" y="3446463"/>
          <p14:tracePt t="506422" x="3197225" y="3446463"/>
          <p14:tracePt t="506429" x="3295650" y="3446463"/>
          <p14:tracePt t="506443" x="3394075" y="3446463"/>
          <p14:tracePt t="506459" x="3411538" y="3446463"/>
          <p14:tracePt t="506529" x="3367088" y="3446463"/>
          <p14:tracePt t="506537" x="3259138" y="3446463"/>
          <p14:tracePt t="506545" x="3116263" y="3446463"/>
          <p14:tracePt t="506559" x="2608263" y="3421063"/>
          <p14:tracePt t="506576" x="2116138" y="3402013"/>
          <p14:tracePt t="506592" x="1803400" y="3411538"/>
          <p14:tracePt t="506609" x="1697038" y="3411538"/>
          <p14:tracePt t="506678" x="1679575" y="3411538"/>
          <p14:tracePt t="506683" x="1697038" y="3421063"/>
          <p14:tracePt t="506693" x="1768475" y="3438525"/>
          <p14:tracePt t="506709" x="2133600" y="3517900"/>
          <p14:tracePt t="506726" x="2562225" y="3536950"/>
          <p14:tracePt t="506744" x="3303588" y="3536950"/>
          <p14:tracePt t="506759" x="3608388" y="3536950"/>
          <p14:tracePt t="506776" x="3679825" y="3536950"/>
          <p14:tracePt t="506867" x="3544888" y="3527425"/>
          <p14:tracePt t="506875" x="3384550" y="3527425"/>
          <p14:tracePt t="506883" x="3187700" y="3527425"/>
          <p14:tracePt t="506893" x="3027363" y="3527425"/>
          <p14:tracePt t="506909" x="2803525" y="3527425"/>
          <p14:tracePt t="506927" x="2741613" y="3527425"/>
          <p14:tracePt t="507006" x="2830513" y="3527425"/>
          <p14:tracePt t="507013" x="2946400" y="3527425"/>
          <p14:tracePt t="507025" x="3187700" y="3500438"/>
          <p14:tracePt t="507043" x="3554413" y="3465513"/>
          <p14:tracePt t="507059" x="3741738" y="3465513"/>
          <p14:tracePt t="507076" x="4044950" y="3421063"/>
          <p14:tracePt t="507093" x="4089400" y="3411538"/>
          <p14:tracePt t="507151" x="4062413" y="3411538"/>
          <p14:tracePt t="507160" x="3973513" y="3411538"/>
          <p14:tracePt t="507167" x="3902075" y="3411538"/>
          <p14:tracePt t="507178" x="3822700" y="3421063"/>
          <p14:tracePt t="507192" x="3562350" y="3421063"/>
          <p14:tracePt t="507209" x="3295650" y="3438525"/>
          <p14:tracePt t="507226" x="3071813" y="3473450"/>
          <p14:tracePt t="507243" x="2813050" y="3509963"/>
          <p14:tracePt t="507259" x="2795588" y="3509963"/>
          <p14:tracePt t="507375" x="2857500" y="3509963"/>
          <p14:tracePt t="507383" x="3000375" y="3509963"/>
          <p14:tracePt t="507393" x="3197225" y="3544888"/>
          <p14:tracePt t="507410" x="3643313" y="3544888"/>
          <p14:tracePt t="507427" x="3956050" y="3544888"/>
          <p14:tracePt t="507444" x="4170363" y="3563938"/>
          <p14:tracePt t="507459" x="4179888" y="3571875"/>
          <p14:tracePt t="507497" x="4179888" y="3589338"/>
          <p14:tracePt t="507509" x="4098925" y="3643313"/>
          <p14:tracePt t="507526" x="3983038" y="3830638"/>
          <p14:tracePt t="507543" x="3822700" y="3983038"/>
          <p14:tracePt t="507559" x="3751263" y="4027488"/>
          <p14:tracePt t="507576" x="3687763" y="4037013"/>
          <p14:tracePt t="507593" x="3670300" y="4044950"/>
          <p14:tracePt t="507609" x="3643313" y="4071938"/>
          <p14:tracePt t="507626" x="3633788" y="4071938"/>
          <p14:tracePt t="507644" x="3608388" y="4071938"/>
          <p14:tracePt t="507660" x="3598863" y="4081463"/>
          <p14:tracePt t="507677" x="3581400" y="4090988"/>
          <p14:tracePt t="507693" x="3544888" y="4116388"/>
          <p14:tracePt t="507709" x="3500438" y="4135438"/>
          <p14:tracePt t="507726" x="3411538" y="4162425"/>
          <p14:tracePt t="507744" x="3224213" y="4259263"/>
          <p14:tracePt t="507760" x="3036888" y="4367213"/>
          <p14:tracePt t="507776" x="2874963" y="4448175"/>
          <p14:tracePt t="507793" x="2732088" y="4545013"/>
          <p14:tracePt t="507810" x="2660650" y="4598988"/>
          <p14:tracePt t="507826" x="2589213" y="4625975"/>
          <p14:tracePt t="507844" x="2465388" y="4679950"/>
          <p14:tracePt t="507859" x="2419350" y="4687888"/>
          <p14:tracePt t="507877" x="2393950" y="4714875"/>
          <p14:tracePt t="507892" x="2374900" y="4733925"/>
          <p14:tracePt t="507909" x="2366963" y="4768850"/>
          <p14:tracePt t="507925" x="2339975" y="4813300"/>
          <p14:tracePt t="507943" x="2322513" y="4857750"/>
          <p14:tracePt t="507959" x="2322513" y="4867275"/>
          <p14:tracePt t="507975" x="2322513" y="4876800"/>
          <p14:tracePt t="508105" x="2322513" y="4884738"/>
          <p14:tracePt t="508214" x="2312988" y="4921250"/>
          <p14:tracePt t="508222" x="2312988" y="4948238"/>
          <p14:tracePt t="508230" x="2312988" y="5000625"/>
          <p14:tracePt t="508244" x="2312988" y="5064125"/>
          <p14:tracePt t="508259" x="2312988" y="5116513"/>
          <p14:tracePt t="508276" x="2295525" y="5197475"/>
          <p14:tracePt t="508293" x="2295525" y="5233988"/>
          <p14:tracePt t="508309" x="2295525" y="5286375"/>
          <p14:tracePt t="508326" x="2312988" y="5367338"/>
          <p14:tracePt t="508343" x="2339975" y="5438775"/>
          <p14:tracePt t="508359" x="2347913" y="5465763"/>
          <p14:tracePt t="508397" x="2347913" y="5473700"/>
          <p14:tracePt t="508414" x="2347913" y="5483225"/>
          <p14:tracePt t="508422" x="2347913" y="5500688"/>
          <p14:tracePt t="508430" x="2357438" y="5564188"/>
          <p14:tracePt t="508444" x="2366963" y="5608638"/>
          <p14:tracePt t="508459" x="2366963" y="5626100"/>
          <p14:tracePt t="616101" x="2393950" y="5626100"/>
          <p14:tracePt t="616107" x="2401888" y="5618163"/>
          <p14:tracePt t="616123" x="2455863" y="5572125"/>
          <p14:tracePt t="616139" x="2465388" y="5537200"/>
          <p14:tracePt t="616156" x="2490788" y="5483225"/>
          <p14:tracePt t="616172" x="2500313" y="5411788"/>
          <p14:tracePt t="616189" x="2509838" y="5376863"/>
          <p14:tracePt t="616206" x="2509838" y="5367338"/>
          <p14:tracePt t="616223" x="2527300" y="5322888"/>
          <p14:tracePt t="616239" x="2527300" y="5313363"/>
          <p14:tracePt t="616256" x="2527300" y="5268913"/>
          <p14:tracePt t="616272" x="2517775" y="5251450"/>
          <p14:tracePt t="616289" x="2509838" y="5241925"/>
          <p14:tracePt t="616307" x="2446338" y="5180013"/>
          <p14:tracePt t="616323" x="2428875" y="5162550"/>
          <p14:tracePt t="616339" x="2374900" y="5153025"/>
          <p14:tracePt t="616356" x="2366963" y="5135563"/>
          <p14:tracePt t="616372" x="2330450" y="5116513"/>
          <p14:tracePt t="616390" x="2312988" y="5081588"/>
          <p14:tracePt t="616406" x="2295525" y="5072063"/>
          <p14:tracePt t="616423" x="2286000" y="5072063"/>
          <p14:tracePt t="616439" x="2286000" y="5064125"/>
          <p14:tracePt t="616456" x="2276475" y="5064125"/>
          <p14:tracePt t="618777" x="2286000" y="5064125"/>
          <p14:tracePt t="618786" x="2303463" y="5064125"/>
          <p14:tracePt t="618794" x="2312988" y="5064125"/>
          <p14:tracePt t="618806" x="2330450" y="5064125"/>
          <p14:tracePt t="618823" x="2366963" y="5054600"/>
          <p14:tracePt t="618839" x="2393950" y="5054600"/>
          <p14:tracePt t="618856" x="2428875" y="5054600"/>
          <p14:tracePt t="618873" x="2473325" y="5037138"/>
          <p14:tracePt t="618890" x="2536825" y="5019675"/>
          <p14:tracePt t="618907" x="2652713" y="4983163"/>
          <p14:tracePt t="618924" x="2705100" y="4965700"/>
          <p14:tracePt t="618939" x="2732088" y="4965700"/>
          <p14:tracePt t="618957" x="2786063" y="4965700"/>
          <p14:tracePt t="618973" x="2822575" y="4965700"/>
          <p14:tracePt t="618989" x="2840038" y="4965700"/>
          <p14:tracePt t="619006" x="2874963" y="4965700"/>
          <p14:tracePt t="619023" x="2901950" y="4965700"/>
          <p14:tracePt t="619039" x="2919413" y="4965700"/>
          <p14:tracePt t="619073" x="2928938" y="4965700"/>
          <p14:tracePt t="619090" x="2946400" y="4965700"/>
          <p14:tracePt t="619106" x="2965450" y="4956175"/>
          <p14:tracePt t="619123" x="2982913" y="4929188"/>
          <p14:tracePt t="619139" x="3009900" y="4929188"/>
          <p14:tracePt t="619156" x="3017838" y="4929188"/>
          <p14:tracePt t="619173" x="3027363" y="4929188"/>
          <p14:tracePt t="751606" x="3081338" y="5010150"/>
          <p14:tracePt t="751614" x="3125788" y="5153025"/>
          <p14:tracePt t="751622" x="3179763" y="5286375"/>
          <p14:tracePt t="751639" x="3241675" y="5465763"/>
          <p14:tracePt t="751655" x="3313113" y="5537200"/>
          <p14:tracePt t="751672" x="3375025" y="5572125"/>
          <p14:tracePt t="751690" x="3438525" y="5608638"/>
          <p14:tracePt t="751706" x="3589338" y="5680075"/>
          <p14:tracePt t="751722" x="3697288" y="5741988"/>
          <p14:tracePt t="751738" x="3776663" y="5795963"/>
          <p14:tracePt t="751755" x="3830638" y="5805488"/>
          <p14:tracePt t="751772" x="3867150" y="5813425"/>
          <p14:tracePt t="751789" x="3894138" y="5840413"/>
          <p14:tracePt t="751805" x="4044950" y="5840413"/>
          <p14:tracePt t="751822" x="4133850" y="5840413"/>
          <p14:tracePt t="751839" x="4232275" y="5822950"/>
          <p14:tracePt t="751855" x="4384675" y="5786438"/>
          <p14:tracePt t="751872" x="4562475" y="5761038"/>
          <p14:tracePt t="751888" x="4697413" y="5741988"/>
          <p14:tracePt t="751905" x="4857750" y="5741988"/>
          <p14:tracePt t="751923" x="4983163" y="5741988"/>
          <p14:tracePt t="751940" x="5135563" y="5715000"/>
          <p14:tracePt t="751956" x="5241925" y="5697538"/>
          <p14:tracePt t="751972" x="5349875" y="5697538"/>
          <p14:tracePt t="751989" x="5465763" y="5670550"/>
          <p14:tracePt t="752006" x="5564188" y="5653088"/>
          <p14:tracePt t="752022" x="5643563" y="5626100"/>
          <p14:tracePt t="752039" x="5707063" y="5608638"/>
          <p14:tracePt t="752055" x="5875338" y="5581650"/>
          <p14:tracePt t="752072" x="6054725" y="5527675"/>
          <p14:tracePt t="752088" x="6161088" y="5465763"/>
          <p14:tracePt t="752091" x="6188075" y="5438775"/>
          <p14:tracePt t="752105" x="6251575" y="5394325"/>
          <p14:tracePt t="752122" x="6269038" y="5367338"/>
          <p14:tracePt t="752139" x="6286500" y="5305425"/>
          <p14:tracePt t="752155" x="6296025" y="5259388"/>
          <p14:tracePt t="752173" x="6296025" y="5197475"/>
          <p14:tracePt t="752190" x="6313488" y="5091113"/>
          <p14:tracePt t="752206" x="6313488" y="4938713"/>
          <p14:tracePt t="752222" x="6303963" y="4813300"/>
          <p14:tracePt t="752239" x="6278563" y="4751388"/>
          <p14:tracePt t="752256" x="6242050" y="4706938"/>
          <p14:tracePt t="752272" x="6215063" y="4670425"/>
          <p14:tracePt t="752289" x="6207125" y="4662488"/>
          <p14:tracePt t="752305" x="6180138" y="4643438"/>
          <p14:tracePt t="752322" x="6116638" y="4616450"/>
          <p14:tracePt t="752339" x="6010275" y="4591050"/>
          <p14:tracePt t="752355" x="5875338" y="4564063"/>
          <p14:tracePt t="752372" x="5643563" y="4510088"/>
          <p14:tracePt t="752389" x="5554663" y="4483100"/>
          <p14:tracePt t="752405" x="5465763" y="4465638"/>
          <p14:tracePt t="752422" x="5411788" y="4465638"/>
          <p14:tracePt t="752439" x="5357813" y="4456113"/>
          <p14:tracePt t="752455" x="5322888" y="4456113"/>
          <p14:tracePt t="752472" x="5278438" y="4456113"/>
          <p14:tracePt t="752488" x="5224463" y="4456113"/>
          <p14:tracePt t="752505" x="5126038" y="4456113"/>
          <p14:tracePt t="752522" x="5054600" y="4456113"/>
          <p14:tracePt t="752538" x="4973638" y="4456113"/>
          <p14:tracePt t="752555" x="4857750" y="4483100"/>
          <p14:tracePt t="752572" x="4751388" y="4500563"/>
          <p14:tracePt t="752589" x="4643438" y="4519613"/>
          <p14:tracePt t="752591" x="4589463" y="4519613"/>
          <p14:tracePt t="752606" x="4500563" y="4527550"/>
          <p14:tracePt t="752622" x="4375150" y="4545013"/>
          <p14:tracePt t="752639" x="4241800" y="4545013"/>
          <p14:tracePt t="752655" x="4116388" y="4545013"/>
          <p14:tracePt t="752672" x="3938588" y="4545013"/>
          <p14:tracePt t="752690" x="3786188" y="4554538"/>
          <p14:tracePt t="752706" x="3490913" y="4591050"/>
          <p14:tracePt t="752722" x="3295650" y="4608513"/>
          <p14:tracePt t="752739" x="3116263" y="4662488"/>
          <p14:tracePt t="752755" x="2911475" y="4635500"/>
          <p14:tracePt t="752772" x="2786063" y="4635500"/>
          <p14:tracePt t="752790" x="2705100" y="4635500"/>
          <p14:tracePt t="752806" x="2670175" y="4635500"/>
          <p14:tracePt t="752839" x="2660650" y="4635500"/>
          <p14:tracePt t="752855" x="2660650" y="4625975"/>
          <p14:tracePt t="752872" x="2625725" y="4616450"/>
          <p14:tracePt t="752889" x="2598738" y="4598988"/>
          <p14:tracePt t="752905" x="2500313" y="4591050"/>
          <p14:tracePt t="752923" x="2419350" y="4591050"/>
          <p14:tracePt t="752940" x="2347913" y="4591050"/>
          <p14:tracePt t="752956" x="2303463" y="4591050"/>
          <p14:tracePt t="752972" x="2286000" y="4591050"/>
          <p14:tracePt t="752989" x="2268538" y="4591050"/>
          <p14:tracePt t="753006" x="2214563" y="4591050"/>
          <p14:tracePt t="753023" x="2197100" y="4591050"/>
          <p14:tracePt t="753038" x="2170113" y="4591050"/>
          <p14:tracePt t="753055" x="2152650" y="4591050"/>
          <p14:tracePt t="753071" x="2133600" y="4591050"/>
          <p14:tracePt t="753088" x="2071688" y="4598988"/>
          <p14:tracePt t="753105" x="1990725" y="4598988"/>
          <p14:tracePt t="753121" x="1982788" y="4598988"/>
          <p14:tracePt t="753138" x="1973263" y="4616450"/>
          <p14:tracePt t="753155" x="1946275" y="4616450"/>
          <p14:tracePt t="753171" x="1928813" y="4616450"/>
          <p14:tracePt t="753188" x="1911350" y="4625975"/>
          <p14:tracePt t="753205" x="1874838" y="4625975"/>
          <p14:tracePt t="753221" x="1857375" y="4635500"/>
          <p14:tracePt t="753238" x="1839913" y="4652963"/>
          <p14:tracePt t="753255" x="1803400" y="4652963"/>
          <p14:tracePt t="753271" x="1776413" y="4652963"/>
          <p14:tracePt t="753288" x="1776413" y="4662488"/>
          <p14:tracePt t="753305" x="1751013" y="4670425"/>
          <p14:tracePt t="753321" x="1724025" y="4670425"/>
          <p14:tracePt t="753338" x="1697038" y="4687888"/>
          <p14:tracePt t="753355" x="1660525" y="4697413"/>
          <p14:tracePt t="753371" x="1608138" y="4724400"/>
          <p14:tracePt t="753388" x="1509713" y="4778375"/>
          <p14:tracePt t="753405" x="1357313" y="4778375"/>
          <p14:tracePt t="753421" x="1276350" y="4830763"/>
          <p14:tracePt t="753440" x="1143000" y="4876800"/>
          <p14:tracePt t="753455" x="1062038" y="4929188"/>
          <p14:tracePt t="753472" x="990600" y="4983163"/>
          <p14:tracePt t="753490" x="938213" y="5000625"/>
          <p14:tracePt t="753506" x="928688" y="5027613"/>
          <p14:tracePt t="753522" x="901700" y="5045075"/>
          <p14:tracePt t="753538" x="884238" y="5054600"/>
          <p14:tracePt t="753555" x="857250" y="5072063"/>
          <p14:tracePt t="753572" x="847725" y="5081588"/>
          <p14:tracePt t="753588" x="847725" y="5091113"/>
          <p14:tracePt t="753606" x="839788" y="5116513"/>
          <p14:tracePt t="753622" x="839788" y="5135563"/>
          <p14:tracePt t="753639" x="839788" y="5153025"/>
          <p14:tracePt t="753656" x="839788" y="5162550"/>
          <p14:tracePt t="753672" x="830263" y="5207000"/>
          <p14:tracePt t="753689" x="812800" y="5259388"/>
          <p14:tracePt t="753706" x="803275" y="5340350"/>
          <p14:tracePt t="753722" x="803275" y="5384800"/>
          <p14:tracePt t="753739" x="795338" y="5429250"/>
          <p14:tracePt t="753755" x="795338" y="5465763"/>
          <p14:tracePt t="753772" x="795338" y="5527675"/>
          <p14:tracePt t="753790" x="812800" y="5581650"/>
          <p14:tracePt t="753806" x="839788" y="5662613"/>
          <p14:tracePt t="753823" x="866775" y="5741988"/>
          <p14:tracePt t="753839" x="884238" y="5786438"/>
          <p14:tracePt t="753856" x="938213" y="5884863"/>
          <p14:tracePt t="753872" x="982663" y="5938838"/>
          <p14:tracePt t="753890" x="1000125" y="5956300"/>
          <p14:tracePt t="753906" x="1036638" y="5975350"/>
          <p14:tracePt t="753922" x="1062038" y="6000750"/>
          <p14:tracePt t="753940" x="1160463" y="6010275"/>
          <p14:tracePt t="753955" x="1241425" y="6027738"/>
          <p14:tracePt t="753973" x="1303338" y="6027738"/>
          <p14:tracePt t="753990" x="1419225" y="6054725"/>
          <p14:tracePt t="754006" x="1527175" y="6081713"/>
          <p14:tracePt t="754022" x="1660525" y="6081713"/>
          <p14:tracePt t="754039" x="1812925" y="6099175"/>
          <p14:tracePt t="754056" x="1928813" y="6135688"/>
          <p14:tracePt t="754072" x="2054225" y="6135688"/>
          <p14:tracePt t="754089" x="2143125" y="6126163"/>
          <p14:tracePt t="754091" x="2170113" y="6118225"/>
          <p14:tracePt t="754106" x="2232025" y="6099175"/>
          <p14:tracePt t="754122" x="2295525" y="6099175"/>
          <p14:tracePt t="754139" x="2339975" y="6091238"/>
          <p14:tracePt t="754156" x="2401888" y="6072188"/>
          <p14:tracePt t="754172" x="2500313" y="6064250"/>
          <p14:tracePt t="754190" x="2660650" y="6037263"/>
          <p14:tracePt t="754207" x="2759075" y="6037263"/>
          <p14:tracePt t="754223" x="2830513" y="6019800"/>
          <p14:tracePt t="754238" x="2911475" y="6019800"/>
          <p14:tracePt t="754255" x="3000375" y="6019800"/>
          <p14:tracePt t="754272" x="3054350" y="6027738"/>
          <p14:tracePt t="754290" x="3214688" y="6037263"/>
          <p14:tracePt t="754306" x="3303588" y="6037263"/>
          <p14:tracePt t="754322" x="3384550" y="6019800"/>
          <p14:tracePt t="754339" x="3465513" y="6010275"/>
          <p14:tracePt t="754355" x="3589338" y="6010275"/>
          <p14:tracePt t="754372" x="3732213" y="6010275"/>
          <p14:tracePt t="754390" x="3929063" y="6010275"/>
          <p14:tracePt t="754406" x="4037013" y="5992813"/>
          <p14:tracePt t="754423" x="4108450" y="5992813"/>
          <p14:tracePt t="754439" x="4170363" y="5992813"/>
          <p14:tracePt t="754455" x="4179888" y="5975350"/>
          <p14:tracePt t="754472" x="4214813" y="5975350"/>
          <p14:tracePt t="754488" x="4251325" y="5965825"/>
          <p14:tracePt t="754506" x="4259263" y="5965825"/>
          <p14:tracePt t="754522" x="4286250" y="5948363"/>
          <p14:tracePt t="754539" x="4330700" y="5948363"/>
          <p14:tracePt t="754556" x="4384675" y="5938838"/>
          <p14:tracePt t="754572" x="4429125" y="5929313"/>
          <p14:tracePt t="754590" x="4483100" y="5929313"/>
          <p14:tracePt t="754605" x="4491038" y="5929313"/>
          <p14:tracePt t="754622" x="4527550" y="5929313"/>
          <p14:tracePt t="754639" x="4545013" y="5929313"/>
          <p14:tracePt t="754656" x="4562475" y="5929313"/>
          <p14:tracePt t="754672" x="4581525" y="5929313"/>
          <p14:tracePt t="754690" x="4589463" y="5929313"/>
          <p14:tracePt t="754706" x="4608513" y="5911850"/>
          <p14:tracePt t="754722" x="4625975" y="5911850"/>
          <p14:tracePt t="754739" x="4652963" y="5911850"/>
          <p14:tracePt t="754756" x="4660900" y="5911850"/>
          <p14:tracePt t="754772" x="4679950" y="5903913"/>
          <p14:tracePt t="754790" x="4705350" y="5903913"/>
          <p14:tracePt t="754806" x="4724400" y="5903913"/>
          <p14:tracePt t="754822" x="4732338" y="5903913"/>
          <p14:tracePt t="754839" x="4741863" y="59039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997991"/>
            <a:ext cx="8228012" cy="509800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An example of a </a:t>
            </a:r>
            <a:r>
              <a:rPr lang="en-US" sz="2000" i="1" dirty="0" smtClean="0"/>
              <a:t>RISC</a:t>
            </a:r>
            <a:r>
              <a:rPr lang="en-US" sz="2000" dirty="0" smtClean="0"/>
              <a:t> processor.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Designed for easy programming and implementation.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Short and simple, but fast instructions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→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programs are larger than others, but run faster.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The main aim was to take advantages of pipelined execution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Pipeline was not specified in ISA, but ISA developers tried to simplify its implementation in uArch.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Implementations: 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The first one is R2000</a:t>
            </a:r>
            <a:r>
              <a:rPr lang="en-US" sz="1600" dirty="0"/>
              <a:t> (</a:t>
            </a:r>
            <a:r>
              <a:rPr lang="en-US" sz="1600" dirty="0" smtClean="0"/>
              <a:t>1986)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Later</a:t>
            </a:r>
            <a:r>
              <a:rPr lang="en-US" sz="1600" dirty="0"/>
              <a:t>: </a:t>
            </a:r>
            <a:r>
              <a:rPr lang="en-US" sz="1600" dirty="0" smtClean="0"/>
              <a:t>R3000A (PlayStation), R4000 (PSP), R5900 </a:t>
            </a:r>
            <a:r>
              <a:rPr lang="en-US" sz="1600" dirty="0"/>
              <a:t>(PlayStation 2</a:t>
            </a:r>
            <a:r>
              <a:rPr lang="en-US" sz="1600" dirty="0" smtClean="0"/>
              <a:t>), etc.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Currently it is widely used in embedded systems.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One moment MIPS seemed to be overcome Intel IA-32</a:t>
            </a:r>
            <a:r>
              <a:rPr lang="en-US" sz="2000" dirty="0"/>
              <a:t>, </a:t>
            </a:r>
            <a:r>
              <a:rPr lang="en-US" sz="2000" dirty="0">
                <a:noFill/>
              </a:rPr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8775" y="5008621"/>
            <a:ext cx="8228012" cy="87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noFill/>
              </a:rPr>
              <a:t>One moment MIPS seemed to be overcome Intel IA-32,,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/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5301294"/>
      </p:ext>
    </p:extLst>
  </p:cSld>
  <p:clrMapOvr>
    <a:masterClrMapping/>
  </p:clrMapOvr>
  <p:transition advTm="46361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6" grpId="0" build="p"/>
    </p:bldLst>
  </p:timing>
  <p:extLst>
    <p:ext uri="{3A86A75C-4F4B-4683-9AE1-C65F6400EC91}">
      <p14:laserTraceLst xmlns:p14="http://schemas.microsoft.com/office/powerpoint/2010/main">
        <p14:tracePtLst>
          <p14:tracePt t="78489" x="4759325" y="5724525"/>
          <p14:tracePt t="78497" x="4776788" y="5394325"/>
          <p14:tracePt t="78509" x="4776788" y="5099050"/>
          <p14:tracePt t="78526" x="4679950" y="4152900"/>
          <p14:tracePt t="78543" x="4633913" y="3394075"/>
          <p14:tracePt t="78560" x="4562475" y="2874963"/>
          <p14:tracePt t="78575" x="4562475" y="2374900"/>
          <p14:tracePt t="78591" x="4562475" y="1830388"/>
          <p14:tracePt t="78608" x="4518025" y="1330325"/>
          <p14:tracePt t="78625" x="4500563" y="901700"/>
          <p14:tracePt t="78643" x="4429125" y="581025"/>
          <p14:tracePt t="78658" x="4375150" y="438150"/>
          <p14:tracePt t="78675" x="4251325" y="250825"/>
          <p14:tracePt t="78691" x="4197350" y="223838"/>
          <p14:tracePt t="78708" x="4187825" y="214313"/>
          <p14:tracePt t="78725" x="4179888" y="214313"/>
          <p14:tracePt t="78743" x="4160838" y="214313"/>
          <p14:tracePt t="78759" x="4133850" y="214313"/>
          <p14:tracePt t="78775" x="4125913" y="214313"/>
          <p14:tracePt t="78792" x="4116388" y="214313"/>
          <p14:tracePt t="78811" x="4044950" y="276225"/>
          <p14:tracePt t="78827" x="4000500" y="312738"/>
          <p14:tracePt t="78843" x="3946525" y="357188"/>
          <p14:tracePt t="78858" x="3911600" y="393700"/>
          <p14:tracePt t="78875" x="3894138" y="428625"/>
          <p14:tracePt t="78891" x="3840163" y="465138"/>
          <p14:tracePt t="78908" x="3830638" y="482600"/>
          <p14:tracePt t="78925" x="3813175" y="500063"/>
          <p14:tracePt t="78943" x="3768725" y="544513"/>
          <p14:tracePt t="78959" x="3751263" y="554038"/>
          <p14:tracePt t="78975" x="3741738" y="571500"/>
          <p14:tracePt t="78992" x="3732213" y="581025"/>
          <p14:tracePt t="196810" x="3714750" y="642938"/>
          <p14:tracePt t="196816" x="3714750" y="714375"/>
          <p14:tracePt t="196824" x="3714750" y="768350"/>
          <p14:tracePt t="196841" x="3687763" y="965200"/>
          <p14:tracePt t="196856" x="3633788" y="1187450"/>
          <p14:tracePt t="196872" x="3616325" y="1428750"/>
          <p14:tracePt t="196889" x="3562350" y="1652588"/>
          <p14:tracePt t="196906" x="3544888" y="1874838"/>
          <p14:tracePt t="196910" x="3527425" y="2000250"/>
          <p14:tracePt t="196924" x="3509963" y="2268538"/>
          <p14:tracePt t="196940" x="3509963" y="2527300"/>
          <p14:tracePt t="196956" x="3509963" y="2768600"/>
          <p14:tracePt t="196972" x="3490913" y="3108325"/>
          <p14:tracePt t="196989" x="3490913" y="3527425"/>
          <p14:tracePt t="197006" x="3446463" y="3867150"/>
          <p14:tracePt t="197023" x="3429000" y="4135438"/>
          <p14:tracePt t="197040" x="3384550" y="4510088"/>
          <p14:tracePt t="197056" x="3330575" y="4733925"/>
          <p14:tracePt t="197072" x="3232150" y="4983163"/>
          <p14:tracePt t="197089" x="3179763" y="5233988"/>
          <p14:tracePt t="197106" x="3133725" y="5411788"/>
          <p14:tracePt t="197122" x="3116263" y="5510213"/>
          <p14:tracePt t="197140" x="3062288" y="5662613"/>
          <p14:tracePt t="197156" x="3036888" y="5741988"/>
          <p14:tracePt t="197173" x="3036888" y="5786438"/>
          <p14:tracePt t="197189" x="3027363" y="5805488"/>
          <p14:tracePt t="197206" x="3027363" y="5822950"/>
          <p14:tracePt t="197278" x="3027363" y="5805488"/>
          <p14:tracePt t="197286" x="2990850" y="5715000"/>
          <p14:tracePt t="197294" x="2955925" y="5608638"/>
          <p14:tracePt t="197306" x="2955925" y="5537200"/>
          <p14:tracePt t="197324" x="2911475" y="5367338"/>
          <p14:tracePt t="197341" x="2894013" y="5322888"/>
          <p14:tracePt t="197357" x="2884488" y="5313363"/>
          <p14:tracePt t="197372" x="2867025" y="5278438"/>
          <p14:tracePt t="197389" x="2847975" y="5259388"/>
          <p14:tracePt t="197406" x="2840038" y="5251450"/>
          <p14:tracePt t="197422" x="2830513" y="5233988"/>
          <p14:tracePt t="197439" x="2830513" y="5224463"/>
          <p14:tracePt t="197456" x="2813050" y="5214938"/>
          <p14:tracePt t="197473" x="2795588" y="5214938"/>
          <p14:tracePt t="197489" x="2786063" y="5214938"/>
          <p14:tracePt t="197506" x="2768600" y="5207000"/>
          <p14:tracePt t="197523" x="2741613" y="5197475"/>
          <p14:tracePt t="197540" x="2714625" y="5197475"/>
          <p14:tracePt t="197556" x="2670175" y="5153025"/>
          <p14:tracePt t="197573" x="2608263" y="5108575"/>
          <p14:tracePt t="197589" x="2562225" y="5045075"/>
          <p14:tracePt t="197606" x="2527300" y="4992688"/>
          <p14:tracePt t="197624" x="2465388" y="4929188"/>
          <p14:tracePt t="197640" x="2411413" y="4894263"/>
          <p14:tracePt t="197656" x="2374900" y="4849813"/>
          <p14:tracePt t="197672" x="2347913" y="4822825"/>
          <p14:tracePt t="197689" x="2322513" y="4805363"/>
          <p14:tracePt t="197706" x="2312988" y="4778375"/>
          <p14:tracePt t="197723" x="2312988" y="4768850"/>
          <p14:tracePt t="197771" x="2312988" y="4759325"/>
          <p14:tracePt t="197779" x="2303463" y="4759325"/>
          <p14:tracePt t="197789" x="2295525" y="4751388"/>
          <p14:tracePt t="197806" x="2276475" y="4733925"/>
          <p14:tracePt t="197823" x="2259013" y="4733925"/>
          <p14:tracePt t="197839" x="2251075" y="4733925"/>
          <p14:tracePt t="199225" x="2286000" y="4733925"/>
          <p14:tracePt t="199232" x="2312988" y="4724400"/>
          <p14:tracePt t="199241" x="2322513" y="4724400"/>
          <p14:tracePt t="199256" x="2339975" y="4724400"/>
          <p14:tracePt t="199273" x="2347913" y="4724400"/>
          <p14:tracePt t="199290" x="2366963" y="4724400"/>
          <p14:tracePt t="199306" x="2374900" y="4724400"/>
          <p14:tracePt t="199323" x="2384425" y="4724400"/>
          <p14:tracePt t="199339" x="2393950" y="4724400"/>
          <p14:tracePt t="199519" x="2393950" y="4714875"/>
          <p14:tracePt t="199527" x="2411413" y="4714875"/>
          <p14:tracePt t="199541" x="2455863" y="4687888"/>
          <p14:tracePt t="199557" x="2517775" y="4687888"/>
          <p14:tracePt t="199573" x="2616200" y="4697413"/>
          <p14:tracePt t="199589" x="2705100" y="4724400"/>
          <p14:tracePt t="199606" x="2741613" y="4741863"/>
          <p14:tracePt t="199623" x="2822575" y="4786313"/>
          <p14:tracePt t="199640" x="2928938" y="4813300"/>
          <p14:tracePt t="199657" x="2990850" y="4867275"/>
          <p14:tracePt t="199673" x="3036888" y="4876800"/>
          <p14:tracePt t="199690" x="3089275" y="4902200"/>
          <p14:tracePt t="199706" x="3098800" y="4902200"/>
          <p14:tracePt t="199723" x="3116263" y="4911725"/>
          <p14:tracePt t="199847" x="3125788" y="4911725"/>
          <p14:tracePt t="199878" x="3143250" y="4911725"/>
          <p14:tracePt t="199886" x="3152775" y="4911725"/>
          <p14:tracePt t="199910" x="3160713" y="4911725"/>
          <p14:tracePt t="199932" x="3170238" y="4921250"/>
          <p14:tracePt t="199948" x="3179763" y="4921250"/>
          <p14:tracePt t="199956" x="3187700" y="4921250"/>
          <p14:tracePt t="199964" x="3197225" y="4921250"/>
          <p14:tracePt t="200279" x="3205163" y="4921250"/>
          <p14:tracePt t="200341" x="3205163" y="4911725"/>
          <p14:tracePt t="200365" x="3205163" y="4902200"/>
          <p14:tracePt t="200395" x="3224213" y="4902200"/>
          <p14:tracePt t="200411" x="3224213" y="4884738"/>
          <p14:tracePt t="200425" x="3224213" y="4876800"/>
          <p14:tracePt t="200433" x="3224213" y="4857750"/>
          <p14:tracePt t="200441" x="3224213" y="4822825"/>
          <p14:tracePt t="200457" x="3214688" y="4741863"/>
          <p14:tracePt t="200733" x="3214688" y="4714875"/>
          <p14:tracePt t="200741" x="3303588" y="4598988"/>
          <p14:tracePt t="200749" x="3402013" y="4421188"/>
          <p14:tracePt t="200758" x="3562350" y="4162425"/>
          <p14:tracePt t="200773" x="3857625" y="3849688"/>
          <p14:tracePt t="200790" x="4160838" y="3652838"/>
          <p14:tracePt t="200806" x="4268788" y="3598863"/>
          <p14:tracePt t="200823" x="4276725" y="3581400"/>
          <p14:tracePt t="200971" x="4276725" y="3608388"/>
          <p14:tracePt t="200979" x="4276725" y="3679825"/>
          <p14:tracePt t="200990" x="4276725" y="3714750"/>
          <p14:tracePt t="201006" x="4276725" y="3768725"/>
          <p14:tracePt t="201023" x="4276725" y="3813175"/>
          <p14:tracePt t="201041" x="4295775" y="3830638"/>
          <p14:tracePt t="201057" x="4303713" y="3840163"/>
          <p14:tracePt t="201073" x="4303713" y="3849688"/>
          <p14:tracePt t="201090" x="4322763" y="3876675"/>
          <p14:tracePt t="201106" x="4330700" y="3894138"/>
          <p14:tracePt t="201123" x="4330700" y="3938588"/>
          <p14:tracePt t="201141" x="4340225" y="4054475"/>
          <p14:tracePt t="201157" x="4357688" y="4125913"/>
          <p14:tracePt t="201173" x="4367213" y="4206875"/>
          <p14:tracePt t="201189" x="4384675" y="4268788"/>
          <p14:tracePt t="201206" x="4394200" y="4286250"/>
          <p14:tracePt t="201223" x="4402138" y="4286250"/>
          <p14:tracePt t="201487" x="4402138" y="4295775"/>
          <p14:tracePt t="201535" x="4394200" y="4295775"/>
          <p14:tracePt t="201541" x="4367213" y="4295775"/>
          <p14:tracePt t="201558" x="4330700" y="4313238"/>
          <p14:tracePt t="201573" x="4276725" y="4349750"/>
          <p14:tracePt t="201590" x="4170363" y="4367213"/>
          <p14:tracePt t="201606" x="4037013" y="4438650"/>
          <p14:tracePt t="201623" x="3929063" y="4438650"/>
          <p14:tracePt t="201641" x="3687763" y="4438650"/>
          <p14:tracePt t="201658" x="3536950" y="4456113"/>
          <p14:tracePt t="201673" x="3322638" y="4456113"/>
          <p14:tracePt t="201691" x="3251200" y="4465638"/>
          <p14:tracePt t="201706" x="3116263" y="4465638"/>
          <p14:tracePt t="201722" x="3036888" y="4510088"/>
          <p14:tracePt t="201739" x="3027363" y="4510088"/>
          <p14:tracePt t="201757" x="3009900" y="4519613"/>
          <p14:tracePt t="202133" x="3017838" y="4519613"/>
          <p14:tracePt t="202141" x="3054350" y="4519613"/>
          <p14:tracePt t="202149" x="3071813" y="4519613"/>
          <p14:tracePt t="202159" x="3143250" y="4519613"/>
          <p14:tracePt t="202175" x="3197225" y="4519613"/>
          <p14:tracePt t="202190" x="3259138" y="4519613"/>
          <p14:tracePt t="202206" x="3303588" y="4519613"/>
          <p14:tracePt t="202223" x="3384550" y="4519613"/>
          <p14:tracePt t="202241" x="3608388" y="4519613"/>
          <p14:tracePt t="202257" x="3705225" y="4519613"/>
          <p14:tracePt t="202273" x="3813175" y="4519613"/>
          <p14:tracePt t="202290" x="3956050" y="4519613"/>
          <p14:tracePt t="202306" x="4062413" y="4519613"/>
          <p14:tracePt t="202323" x="4179888" y="4500563"/>
          <p14:tracePt t="202341" x="4357688" y="4492625"/>
          <p14:tracePt t="202358" x="4438650" y="4473575"/>
          <p14:tracePt t="202373" x="4510088" y="4465638"/>
          <p14:tracePt t="202390" x="4581525" y="4465638"/>
          <p14:tracePt t="202406" x="4608513" y="4465638"/>
          <p14:tracePt t="202423" x="4652963" y="4465638"/>
          <p14:tracePt t="202442" x="4705350" y="4483100"/>
          <p14:tracePt t="202458" x="4751388" y="4500563"/>
          <p14:tracePt t="202473" x="4786313" y="4500563"/>
          <p14:tracePt t="202490" x="4822825" y="4500563"/>
          <p14:tracePt t="202506" x="4840288" y="4510088"/>
          <p14:tracePt t="202523" x="4848225" y="4519613"/>
          <p14:tracePt t="202541" x="4938713" y="4554538"/>
          <p14:tracePt t="202558" x="5045075" y="4564063"/>
          <p14:tracePt t="202573" x="5126038" y="4608513"/>
          <p14:tracePt t="202590" x="5187950" y="4608513"/>
          <p14:tracePt t="202606" x="5214938" y="4625975"/>
          <p14:tracePt t="202623" x="5241925" y="4625975"/>
          <p14:tracePt t="202642" x="5303838" y="4625975"/>
          <p14:tracePt t="202657" x="5330825" y="4643438"/>
          <p14:tracePt t="202674" x="5384800" y="4643438"/>
          <p14:tracePt t="202690" x="5402263" y="4643438"/>
          <p14:tracePt t="202707" x="5429250" y="4643438"/>
          <p14:tracePt t="202723" x="5492750" y="4643438"/>
          <p14:tracePt t="202741" x="5626100" y="4635500"/>
          <p14:tracePt t="202758" x="5661025" y="4635500"/>
          <p14:tracePt t="202773" x="5688013" y="4635500"/>
          <p14:tracePt t="202790" x="5724525" y="4635500"/>
          <p14:tracePt t="202806" x="5768975" y="4635500"/>
          <p14:tracePt t="202824" x="5830888" y="4635500"/>
          <p14:tracePt t="202841" x="5929313" y="4635500"/>
          <p14:tracePt t="202856" x="5956300" y="4635500"/>
          <p14:tracePt t="202873" x="5992813" y="4635500"/>
          <p14:tracePt t="202919" x="6000750" y="4625975"/>
          <p14:tracePt t="202926" x="6018213" y="4625975"/>
          <p14:tracePt t="202941" x="6054725" y="4625975"/>
          <p14:tracePt t="202956" x="6064250" y="4625975"/>
          <p14:tracePt t="202973" x="6108700" y="4625975"/>
          <p14:tracePt t="202990" x="6116638" y="4616450"/>
          <p14:tracePt t="203603" x="6126163" y="4616450"/>
          <p14:tracePt t="204004" x="6126163" y="4625975"/>
          <p14:tracePt t="204012" x="6126163" y="4652963"/>
          <p14:tracePt t="204023" x="6143625" y="4652963"/>
          <p14:tracePt t="204040" x="6153150" y="4670425"/>
          <p14:tracePt t="206189" x="6135688" y="4670425"/>
          <p14:tracePt t="206196" x="6045200" y="4670425"/>
          <p14:tracePt t="206207" x="5875338" y="4662488"/>
          <p14:tracePt t="206224" x="5473700" y="4598988"/>
          <p14:tracePt t="206242" x="5081588" y="4591050"/>
          <p14:tracePt t="206258" x="5018088" y="4608513"/>
          <p14:tracePt t="206274" x="4973638" y="4625975"/>
          <p14:tracePt t="206290" x="4965700" y="4625975"/>
          <p14:tracePt t="206307" x="4946650" y="4635500"/>
          <p14:tracePt t="206366" x="4938713" y="4635500"/>
          <p14:tracePt t="206388" x="4921250" y="4635500"/>
          <p14:tracePt t="206396" x="4875213" y="4635500"/>
          <p14:tracePt t="206407" x="4840288" y="4616450"/>
          <p14:tracePt t="206424" x="4759325" y="4608513"/>
          <p14:tracePt t="206442" x="4670425" y="4572000"/>
          <p14:tracePt t="206458" x="4581525" y="4581525"/>
          <p14:tracePt t="206475" x="4473575" y="4581525"/>
          <p14:tracePt t="206490" x="4295775" y="4572000"/>
          <p14:tracePt t="206507" x="4179888" y="4545013"/>
          <p14:tracePt t="206523" x="4071938" y="4545013"/>
          <p14:tracePt t="206542" x="3929063" y="4545013"/>
          <p14:tracePt t="206558" x="3830638" y="4545013"/>
          <p14:tracePt t="206574" x="3786188" y="4545013"/>
          <p14:tracePt t="206590" x="3724275" y="4527550"/>
          <p14:tracePt t="206607" x="3687763" y="4519613"/>
          <p14:tracePt t="206623" x="3660775" y="4519613"/>
          <p14:tracePt t="206641" x="3625850" y="4519613"/>
          <p14:tracePt t="206658" x="3616325" y="4519613"/>
          <p14:tracePt t="206674" x="3589338" y="4519613"/>
          <p14:tracePt t="206691" x="3562350" y="4519613"/>
          <p14:tracePt t="210129" x="3554413" y="4519613"/>
          <p14:tracePt t="210137" x="3517900" y="4519613"/>
          <p14:tracePt t="210143" x="3509963" y="4527550"/>
          <p14:tracePt t="210159" x="3500438" y="4554538"/>
          <p14:tracePt t="210174" x="3490913" y="4554538"/>
          <p14:tracePt t="210191" x="3490913" y="4564063"/>
          <p14:tracePt t="210224" x="3473450" y="4564063"/>
          <p14:tracePt t="210242" x="3322638" y="4564063"/>
          <p14:tracePt t="210259" x="3179763" y="4564063"/>
          <p14:tracePt t="210275" x="3071813" y="4564063"/>
          <p14:tracePt t="210291" x="3000375" y="4564063"/>
          <p14:tracePt t="210308" x="2973388" y="4564063"/>
          <p14:tracePt t="210324" x="2946400" y="4564063"/>
          <p14:tracePt t="210341" x="2938463" y="4564063"/>
          <p14:tracePt t="210429" x="2919413" y="4554538"/>
          <p14:tracePt t="210451" x="2919413" y="4545013"/>
          <p14:tracePt t="210474" x="2919413" y="4527550"/>
          <p14:tracePt t="210497" x="2919413" y="4519613"/>
          <p14:tracePt t="211039" x="2919413" y="4510088"/>
          <p14:tracePt t="211043" x="2946400" y="4510088"/>
          <p14:tracePt t="211058" x="3081338" y="4519613"/>
          <p14:tracePt t="211075" x="3125788" y="4519613"/>
          <p14:tracePt t="211091" x="3152775" y="4519613"/>
          <p14:tracePt t="211107" x="3241675" y="4519613"/>
          <p14:tracePt t="211124" x="3348038" y="4527550"/>
          <p14:tracePt t="211141" x="3429000" y="4545013"/>
          <p14:tracePt t="211159" x="3571875" y="4554538"/>
          <p14:tracePt t="211176" x="3679825" y="4554538"/>
          <p14:tracePt t="211191" x="3813175" y="4527550"/>
          <p14:tracePt t="211207" x="3965575" y="4473575"/>
          <p14:tracePt t="211224" x="4071938" y="4448175"/>
          <p14:tracePt t="211241" x="4152900" y="4429125"/>
          <p14:tracePt t="211259" x="4179888" y="4421188"/>
          <p14:tracePt t="211374" x="4187825" y="4421188"/>
          <p14:tracePt t="211388" x="4197350" y="4421188"/>
          <p14:tracePt t="211459" x="4214813" y="4421188"/>
          <p14:tracePt t="211483" x="4224338" y="4421188"/>
          <p14:tracePt t="244675" x="4205288" y="4421188"/>
          <p14:tracePt t="244683" x="4152900" y="4421188"/>
          <p14:tracePt t="244695" x="4081463" y="4421188"/>
          <p14:tracePt t="244713" x="4027488" y="4421188"/>
          <p14:tracePt t="244729" x="4000500" y="4421188"/>
          <p14:tracePt t="244745" x="3938588" y="4421188"/>
          <p14:tracePt t="244761" x="3875088" y="4421188"/>
          <p14:tracePt t="244778" x="3813175" y="4429125"/>
          <p14:tracePt t="244795" x="3705225" y="4429125"/>
          <p14:tracePt t="244813" x="3536950" y="4473575"/>
          <p14:tracePt t="244829" x="3394075" y="4545013"/>
          <p14:tracePt t="244846" x="3330575" y="4581525"/>
          <p14:tracePt t="244862" x="3259138" y="4635500"/>
          <p14:tracePt t="244878" x="3197225" y="4662488"/>
          <p14:tracePt t="244895" x="3108325" y="4670425"/>
          <p14:tracePt t="244913" x="3027363" y="4670425"/>
          <p14:tracePt t="244929" x="2982913" y="4670425"/>
          <p14:tracePt t="244945" x="2965450" y="4670425"/>
          <p14:tracePt t="244962" x="2928938" y="4697413"/>
          <p14:tracePt t="244979" x="2894013" y="4697413"/>
          <p14:tracePt t="244995" x="2874963" y="4706938"/>
          <p14:tracePt t="245013" x="2857500" y="4714875"/>
          <p14:tracePt t="245029" x="2840038" y="4724400"/>
          <p14:tracePt t="245045" x="2786063" y="4759325"/>
          <p14:tracePt t="245062" x="2724150" y="4786313"/>
          <p14:tracePt t="245078" x="2625725" y="4830763"/>
          <p14:tracePt t="245096" x="2581275" y="4849813"/>
          <p14:tracePt t="245113" x="2490788" y="4876800"/>
          <p14:tracePt t="245129" x="2473325" y="4884738"/>
          <p14:tracePt t="245144" x="2438400" y="4911725"/>
          <p14:tracePt t="245163" x="2419350" y="4911725"/>
          <p14:tracePt t="245178" x="2401888" y="4921250"/>
          <p14:tracePt t="245194" x="2384425" y="4921250"/>
          <p14:tracePt t="245211" x="2357438" y="4921250"/>
          <p14:tracePt t="245228" x="2322513" y="4929188"/>
          <p14:tracePt t="245244" x="2295525" y="4938713"/>
          <p14:tracePt t="245261" x="2268538" y="4938713"/>
          <p14:tracePt t="245277" x="2232025" y="4956175"/>
          <p14:tracePt t="245294" x="2197100" y="4956175"/>
          <p14:tracePt t="245311" x="2187575" y="4956175"/>
          <p14:tracePt t="245505" x="2205038" y="4956175"/>
          <p14:tracePt t="245513" x="2259013" y="4948238"/>
          <p14:tracePt t="245521" x="2295525" y="4929188"/>
          <p14:tracePt t="245531" x="2303463" y="4929188"/>
          <p14:tracePt t="245546" x="2366963" y="4921250"/>
          <p14:tracePt t="245562" x="2446338" y="4921250"/>
          <p14:tracePt t="245578" x="2536825" y="4902200"/>
          <p14:tracePt t="245594" x="2625725" y="4902200"/>
          <p14:tracePt t="245611" x="2705100" y="4902200"/>
          <p14:tracePt t="245612" x="2714625" y="4902200"/>
          <p14:tracePt t="245628" x="2759075" y="4894263"/>
          <p14:tracePt t="245644" x="2847975" y="4894263"/>
          <p14:tracePt t="245660" x="2928938" y="4894263"/>
          <p14:tracePt t="245677" x="2990850" y="4884738"/>
          <p14:tracePt t="245694" x="3116263" y="4884738"/>
          <p14:tracePt t="245711" x="3241675" y="4867275"/>
          <p14:tracePt t="245729" x="3446463" y="4867275"/>
          <p14:tracePt t="245745" x="3571875" y="4867275"/>
          <p14:tracePt t="245761" x="3679825" y="4857750"/>
          <p14:tracePt t="245778" x="3741738" y="4840288"/>
          <p14:tracePt t="245795" x="3911600" y="4822825"/>
          <p14:tracePt t="245812" x="4143375" y="4795838"/>
          <p14:tracePt t="245829" x="4232275" y="4795838"/>
          <p14:tracePt t="245845" x="4313238" y="4768850"/>
          <p14:tracePt t="245861" x="4357688" y="4768850"/>
          <p14:tracePt t="368433" x="4367213" y="4768850"/>
          <p14:tracePt t="368457" x="4367213" y="4778375"/>
          <p14:tracePt t="368473" x="4375150" y="4795838"/>
          <p14:tracePt t="368479" x="4375150" y="4805363"/>
          <p14:tracePt t="368504" x="4375150" y="4822825"/>
          <p14:tracePt t="368512" x="4375150" y="4830763"/>
          <p14:tracePt t="368528" x="4375150" y="4867275"/>
          <p14:tracePt t="368543" x="4330700" y="4902200"/>
          <p14:tracePt t="368560" x="4214813" y="4956175"/>
          <p14:tracePt t="368576" x="4054475" y="5019675"/>
          <p14:tracePt t="368593" x="3822700" y="5126038"/>
          <p14:tracePt t="368611" x="3446463" y="5224463"/>
          <p14:tracePt t="368628" x="3224213" y="5295900"/>
          <p14:tracePt t="368643" x="3017838" y="5340350"/>
          <p14:tracePt t="368660" x="2724150" y="5376863"/>
          <p14:tracePt t="368676" x="2509838" y="5394325"/>
          <p14:tracePt t="368693" x="2312988" y="5384800"/>
          <p14:tracePt t="368711" x="2089150" y="5384800"/>
          <p14:tracePt t="368728" x="1982788" y="5394325"/>
          <p14:tracePt t="368743" x="1901825" y="5394325"/>
          <p14:tracePt t="368760" x="1822450" y="5421313"/>
          <p14:tracePt t="368776" x="1751013" y="5448300"/>
          <p14:tracePt t="368793" x="1652588" y="5448300"/>
          <p14:tracePt t="368811" x="1536700" y="5456238"/>
          <p14:tracePt t="368827" x="1517650" y="5456238"/>
          <p14:tracePt t="368843" x="1490663" y="5456238"/>
          <p14:tracePt t="368860" x="1473200" y="5456238"/>
          <p14:tracePt t="368876" x="1465263" y="5456238"/>
          <p14:tracePt t="368903" x="1455738" y="5456238"/>
          <p14:tracePt t="368912" x="1446213" y="5456238"/>
          <p14:tracePt t="368926" x="1438275" y="5456238"/>
          <p14:tracePt t="368944" x="1411288" y="5456238"/>
          <p14:tracePt t="368960" x="1401763" y="5456238"/>
          <p14:tracePt t="368976" x="1393825" y="5448300"/>
          <p14:tracePt t="368993" x="1384300" y="5438775"/>
          <p14:tracePt t="369011" x="1357313" y="5421313"/>
          <p14:tracePt t="369027" x="1330325" y="5384800"/>
          <p14:tracePt t="369043" x="1330325" y="5376863"/>
          <p14:tracePt t="369241" x="1339850" y="5376863"/>
          <p14:tracePt t="369258" x="1357313" y="5376863"/>
          <p14:tracePt t="369265" x="1366838" y="5376863"/>
          <p14:tracePt t="369276" x="1384300" y="5367338"/>
          <p14:tracePt t="369293" x="1411288" y="5367338"/>
          <p14:tracePt t="369495" x="1419225" y="5367338"/>
          <p14:tracePt t="369503" x="1428750" y="5367338"/>
          <p14:tracePt t="369512" x="1465263" y="5349875"/>
          <p14:tracePt t="369528" x="1571625" y="5340350"/>
          <p14:tracePt t="369543" x="1724025" y="5322888"/>
          <p14:tracePt t="369560" x="1901825" y="5322888"/>
          <p14:tracePt t="369576" x="2143125" y="5322888"/>
          <p14:tracePt t="369593" x="2366963" y="5305425"/>
          <p14:tracePt t="369611" x="2643188" y="5278438"/>
          <p14:tracePt t="369628" x="3017838" y="5278438"/>
          <p14:tracePt t="369643" x="3259138" y="5278438"/>
          <p14:tracePt t="369660" x="3660775" y="5251450"/>
          <p14:tracePt t="369676" x="3973513" y="5214938"/>
          <p14:tracePt t="369693" x="4251325" y="5180013"/>
          <p14:tracePt t="369711" x="4660900" y="5126038"/>
          <p14:tracePt t="369728" x="4973638" y="5091113"/>
          <p14:tracePt t="369743" x="5153025" y="5064125"/>
          <p14:tracePt t="369760" x="5330825" y="5027613"/>
          <p14:tracePt t="369776" x="5438775" y="5027613"/>
          <p14:tracePt t="369793" x="5483225" y="5019675"/>
          <p14:tracePt t="369812" x="5581650" y="5019675"/>
          <p14:tracePt t="369827" x="5599113" y="5019675"/>
          <p14:tracePt t="369843" x="5688013" y="5000625"/>
          <p14:tracePt t="369860" x="5786438" y="5000625"/>
          <p14:tracePt t="369877" x="5840413" y="5000625"/>
          <p14:tracePt t="369882" x="5867400" y="5000625"/>
          <p14:tracePt t="369893" x="5894388" y="5000625"/>
          <p14:tracePt t="369911" x="5929313" y="5000625"/>
          <p14:tracePt t="370249" x="5929313" y="5019675"/>
          <p14:tracePt t="370258" x="5946775" y="5027613"/>
          <p14:tracePt t="370274" x="5946775" y="5045075"/>
          <p14:tracePt t="370287" x="5946775" y="5054600"/>
          <p14:tracePt t="370296" x="5956300" y="5054600"/>
          <p14:tracePt t="370310" x="5956300" y="5081588"/>
          <p14:tracePt t="370327" x="5956300" y="5091113"/>
          <p14:tracePt t="370374" x="5965825" y="5099050"/>
          <p14:tracePt t="370488" x="5965825" y="5108575"/>
          <p14:tracePt t="370504" x="5965825" y="5116513"/>
          <p14:tracePt t="370567" x="5965825" y="5126038"/>
          <p14:tracePt t="370581" x="5965825" y="5143500"/>
          <p14:tracePt t="370595" x="5965825" y="5162550"/>
          <p14:tracePt t="370619" x="5965825" y="5170488"/>
          <p14:tracePt t="370633" x="5965825" y="5180013"/>
          <p14:tracePt t="370641" x="5965825" y="51879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In the memory </a:t>
            </a:r>
            <a:r>
              <a:rPr lang="en-US" dirty="0" smtClean="0">
                <a:solidFill>
                  <a:schemeClr val="accent1"/>
                </a:solidFill>
              </a:rPr>
              <a:t>all</a:t>
            </a:r>
            <a:r>
              <a:rPr lang="en-US" dirty="0" smtClean="0"/>
              <a:t> including data and program code is presented as binary numbers:</a:t>
            </a:r>
          </a:p>
          <a:p>
            <a:endParaRPr lang="en-US" dirty="0"/>
          </a:p>
          <a:p>
            <a:endParaRPr lang="en-US" sz="1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Data representation: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Sizes: 8-b </a:t>
            </a:r>
            <a:r>
              <a:rPr lang="en-US" dirty="0"/>
              <a:t>Bytes, 16-b Half words, 32-b words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64-b double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words (not considered in this course)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Formats: signed/unsigned integer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, signed/unsigned floating point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considered in this course)</a:t>
            </a:r>
            <a:endParaRPr lang="en-US" dirty="0" smtClean="0"/>
          </a:p>
          <a:p>
            <a:pPr marL="757238" lvl="2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4568" y="2261364"/>
            <a:ext cx="600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0000 0010 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0011 0010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0100 0000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0010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3574" y="2911664"/>
            <a:ext cx="266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dd $t0, $s1, $s2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4466" y="2911664"/>
            <a:ext cx="14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0x2012620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8170133">
            <a:off x="3299291" y="2451380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3195366">
            <a:off x="4191590" y="2485799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761145"/>
      </p:ext>
    </p:extLst>
  </p:cSld>
  <p:clrMapOvr>
    <a:masterClrMapping/>
  </p:clrMapOvr>
  <p:transition advTm="24632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  <p:extLst mod="1">
    <p:ext uri="{3A86A75C-4F4B-4683-9AE1-C65F6400EC91}">
      <p14:laserTraceLst xmlns:p14="http://schemas.microsoft.com/office/powerpoint/2010/main">
        <p14:tracePtLst>
          <p14:tracePt t="83846" x="5965825" y="5207000"/>
          <p14:tracePt t="83854" x="6000750" y="5207000"/>
          <p14:tracePt t="83861" x="6126163" y="5197475"/>
          <p14:tracePt t="83877" x="6224588" y="5170488"/>
          <p14:tracePt t="83892" x="6232525" y="5170488"/>
          <p14:tracePt t="83910" x="6242050" y="5162550"/>
          <p14:tracePt t="83926" x="6286500" y="5143500"/>
          <p14:tracePt t="83942" x="6367463" y="5072063"/>
          <p14:tracePt t="83959" x="6483350" y="4992688"/>
          <p14:tracePt t="83977" x="6589713" y="4830763"/>
          <p14:tracePt t="83994" x="6589713" y="4751388"/>
          <p14:tracePt t="84009" x="6589713" y="4643438"/>
          <p14:tracePt t="84026" x="6564313" y="4421188"/>
          <p14:tracePt t="84042" x="6545263" y="4224338"/>
          <p14:tracePt t="84059" x="6510338" y="4000500"/>
          <p14:tracePt t="84076" x="6473825" y="3857625"/>
          <p14:tracePt t="84093" x="6446838" y="3786188"/>
          <p14:tracePt t="84109" x="6421438" y="3741738"/>
          <p14:tracePt t="84126" x="6411913" y="3706813"/>
          <p14:tracePt t="84142" x="6402388" y="3662363"/>
          <p14:tracePt t="84161" x="6402388" y="3527425"/>
          <p14:tracePt t="84177" x="6402388" y="3429000"/>
          <p14:tracePt t="84192" x="6402388" y="3313113"/>
          <p14:tracePt t="84209" x="6438900" y="3179763"/>
          <p14:tracePt t="84226" x="6465888" y="3054350"/>
          <p14:tracePt t="84242" x="6510338" y="2955925"/>
          <p14:tracePt t="84261" x="6589713" y="2795588"/>
          <p14:tracePt t="84277" x="6616700" y="2714625"/>
          <p14:tracePt t="84292" x="6635750" y="2670175"/>
          <p14:tracePt t="84309" x="6643688" y="2643188"/>
          <p14:tracePt t="84326" x="6653213" y="2635250"/>
          <p14:tracePt t="84342" x="6653213" y="2625725"/>
          <p14:tracePt t="84359" x="6653213" y="2608263"/>
          <p14:tracePt t="84375" x="6653213" y="2581275"/>
          <p14:tracePt t="84392" x="6653213" y="2571750"/>
          <p14:tracePt t="84561" x="6661150" y="2571750"/>
          <p14:tracePt t="84568" x="6670675" y="2571750"/>
          <p14:tracePt t="84578" x="6680200" y="2571750"/>
          <p14:tracePt t="84693" x="6680200" y="2563813"/>
          <p14:tracePt t="84701" x="6670675" y="2563813"/>
          <p14:tracePt t="84709" x="6616700" y="2554288"/>
          <p14:tracePt t="84726" x="6500813" y="2554288"/>
          <p14:tracePt t="84742" x="6411913" y="2554288"/>
          <p14:tracePt t="84759" x="6278563" y="2581275"/>
          <p14:tracePt t="84777" x="6135688" y="2581275"/>
          <p14:tracePt t="84792" x="6072188" y="2581275"/>
          <p14:tracePt t="84810" x="6064250" y="2581275"/>
          <p14:tracePt t="84825" x="6018213" y="2581275"/>
          <p14:tracePt t="84842" x="5992813" y="2581275"/>
          <p14:tracePt t="84858" x="5965825" y="2598738"/>
          <p14:tracePt t="84875" x="5894388" y="2598738"/>
          <p14:tracePt t="84892" x="5830888" y="2598738"/>
          <p14:tracePt t="84908" x="5741988" y="2598738"/>
          <p14:tracePt t="84925" x="5616575" y="2589213"/>
          <p14:tracePt t="84942" x="5446713" y="2571750"/>
          <p14:tracePt t="84958" x="5295900" y="2563813"/>
          <p14:tracePt t="84975" x="5089525" y="2544763"/>
          <p14:tracePt t="84992" x="5000625" y="2544763"/>
          <p14:tracePt t="85009" x="4911725" y="2544763"/>
          <p14:tracePt t="85025" x="4875213" y="2544763"/>
          <p14:tracePt t="85042" x="4795838" y="2527300"/>
          <p14:tracePt t="85058" x="4598988" y="2536825"/>
          <p14:tracePt t="85075" x="4446588" y="2536825"/>
          <p14:tracePt t="85092" x="4402138" y="2536825"/>
          <p14:tracePt t="85108" x="4330700" y="2536825"/>
          <p14:tracePt t="85125" x="4224338" y="2536825"/>
          <p14:tracePt t="85142" x="4027488" y="2517775"/>
          <p14:tracePt t="85158" x="3822700" y="2500313"/>
          <p14:tracePt t="85175" x="3455988" y="2527300"/>
          <p14:tracePt t="85192" x="3214688" y="2544763"/>
          <p14:tracePt t="85208" x="3000375" y="2544763"/>
          <p14:tracePt t="85225" x="2776538" y="2581275"/>
          <p14:tracePt t="85242" x="2670175" y="2581275"/>
          <p14:tracePt t="85258" x="2527300" y="2581275"/>
          <p14:tracePt t="85276" x="2419350" y="2563813"/>
          <p14:tracePt t="85292" x="2374900" y="2563813"/>
          <p14:tracePt t="85309" x="2330450" y="2563813"/>
          <p14:tracePt t="85325" x="2312988" y="2563813"/>
          <p14:tracePt t="85342" x="2295525" y="2563813"/>
          <p14:tracePt t="85485" x="2339975" y="2563813"/>
          <p14:tracePt t="85493" x="2411413" y="2563813"/>
          <p14:tracePt t="85500" x="2527300" y="2563813"/>
          <p14:tracePt t="85509" x="2625725" y="2563813"/>
          <p14:tracePt t="85525" x="2732088" y="2571750"/>
          <p14:tracePt t="85542" x="2813050" y="2598738"/>
          <p14:tracePt t="85558" x="2928938" y="2616200"/>
          <p14:tracePt t="85575" x="3143250" y="2625725"/>
          <p14:tracePt t="85593" x="3411538" y="2643188"/>
          <p14:tracePt t="85608" x="3562350" y="2643188"/>
          <p14:tracePt t="85625" x="3616325" y="2643188"/>
          <p14:tracePt t="85642" x="3643313" y="2643188"/>
          <p14:tracePt t="85723" x="3652838" y="2643188"/>
          <p14:tracePt t="85761" x="3652838" y="2635250"/>
          <p14:tracePt t="85769" x="3670300" y="2625725"/>
          <p14:tracePt t="85778" x="3687763" y="2625725"/>
          <p14:tracePt t="85793" x="3705225" y="2589213"/>
          <p14:tracePt t="85809" x="3714750" y="2571750"/>
          <p14:tracePt t="85826" x="3751263" y="2536825"/>
          <p14:tracePt t="85843" x="3768725" y="2527300"/>
          <p14:tracePt t="85861" x="3803650" y="2500313"/>
          <p14:tracePt t="85877" x="3803650" y="2492375"/>
          <p14:tracePt t="85953" x="3813175" y="2492375"/>
          <p14:tracePt t="85968" x="3822700" y="2492375"/>
          <p14:tracePt t="86085" x="3830638" y="2492375"/>
          <p14:tracePt t="86093" x="3894138" y="2492375"/>
          <p14:tracePt t="86099" x="3929063" y="2492375"/>
          <p14:tracePt t="86109" x="4010025" y="2500313"/>
          <p14:tracePt t="86126" x="4251325" y="2509838"/>
          <p14:tracePt t="86143" x="4608513" y="2509838"/>
          <p14:tracePt t="86159" x="4983163" y="2509838"/>
          <p14:tracePt t="86177" x="6215063" y="2438400"/>
          <p14:tracePt t="86193" x="7054850" y="2420938"/>
          <p14:tracePt t="86210" x="7626350" y="2420938"/>
          <p14:tracePt t="86226" x="8010525" y="2428875"/>
          <p14:tracePt t="86242" x="8251825" y="2428875"/>
          <p14:tracePt t="86261" x="8402638" y="2428875"/>
          <p14:tracePt t="86277" x="8439150" y="2428875"/>
          <p14:tracePt t="86292" x="8447088" y="2428875"/>
          <p14:tracePt t="86469" x="8412163" y="2428875"/>
          <p14:tracePt t="86477" x="8394700" y="2428875"/>
          <p14:tracePt t="86485" x="8340725" y="2428875"/>
          <p14:tracePt t="86494" x="8259763" y="2446338"/>
          <p14:tracePt t="86509" x="8170863" y="2438400"/>
          <p14:tracePt t="86526" x="8116888" y="2438400"/>
          <p14:tracePt t="86543" x="7983538" y="2428875"/>
          <p14:tracePt t="86561" x="7885113" y="2428875"/>
          <p14:tracePt t="86577" x="7778750" y="2428875"/>
          <p14:tracePt t="86593" x="7680325" y="2428875"/>
          <p14:tracePt t="86609" x="7554913" y="2428875"/>
          <p14:tracePt t="86626" x="7304088" y="2446338"/>
          <p14:tracePt t="86644" x="6946900" y="2446338"/>
          <p14:tracePt t="86661" x="6421438" y="2492375"/>
          <p14:tracePt t="86677" x="6054725" y="2509838"/>
          <p14:tracePt t="86693" x="5697538" y="2527300"/>
          <p14:tracePt t="86710" x="5224463" y="2563813"/>
          <p14:tracePt t="86726" x="4786313" y="2581275"/>
          <p14:tracePt t="86742" x="4232275" y="2670175"/>
          <p14:tracePt t="86759" x="3822700" y="2706688"/>
          <p14:tracePt t="86776" x="3482975" y="2741613"/>
          <p14:tracePt t="86793" x="3330575" y="2759075"/>
          <p14:tracePt t="86809" x="3232150" y="2768600"/>
          <p14:tracePt t="86826" x="3160713" y="2768600"/>
          <p14:tracePt t="86842" x="3133725" y="2768600"/>
          <p14:tracePt t="86859" x="3116263" y="2768600"/>
          <p14:tracePt t="86876" x="3108325" y="2786063"/>
          <p14:tracePt t="86909" x="3098800" y="2786063"/>
          <p14:tracePt t="87099" x="3108325" y="2786063"/>
          <p14:tracePt t="87123" x="3116263" y="2786063"/>
          <p14:tracePt t="87147" x="3125788" y="2786063"/>
          <p14:tracePt t="87161" x="3143250" y="2786063"/>
          <p14:tracePt t="87169" x="3152775" y="2786063"/>
          <p14:tracePt t="87178" x="3160713" y="2786063"/>
          <p14:tracePt t="87193" x="3205163" y="2786063"/>
          <p14:tracePt t="87209" x="3224213" y="2786063"/>
          <p14:tracePt t="87225" x="3241675" y="2786063"/>
          <p14:tracePt t="87242" x="3268663" y="2778125"/>
          <p14:tracePt t="87258" x="3340100" y="2751138"/>
          <p14:tracePt t="87275" x="3411538" y="2751138"/>
          <p14:tracePt t="87293" x="3500438" y="2732088"/>
          <p14:tracePt t="87309" x="3544888" y="2732088"/>
          <p14:tracePt t="87326" x="3581400" y="2706688"/>
          <p14:tracePt t="87342" x="3625850" y="2706688"/>
          <p14:tracePt t="87359" x="3660775" y="2706688"/>
          <p14:tracePt t="87453" x="3633788" y="2724150"/>
          <p14:tracePt t="87462" x="3616325" y="2759075"/>
          <p14:tracePt t="87477" x="3598863" y="2786063"/>
          <p14:tracePt t="87493" x="3571875" y="2813050"/>
          <p14:tracePt t="87509" x="3554413" y="2813050"/>
          <p14:tracePt t="87526" x="3554413" y="2822575"/>
          <p14:tracePt t="87543" x="3536950" y="2849563"/>
          <p14:tracePt t="87559" x="3527425" y="2867025"/>
          <p14:tracePt t="87576" x="3517900" y="2867025"/>
          <p14:tracePt t="87594" x="3500438" y="2884488"/>
          <p14:tracePt t="88431" x="3500438" y="2901950"/>
          <p14:tracePt t="88500" x="3509963" y="2894013"/>
          <p14:tracePt t="88507" x="3517900" y="2894013"/>
          <p14:tracePt t="88515" x="3517900" y="2884488"/>
          <p14:tracePt t="88526" x="3527425" y="2874963"/>
          <p14:tracePt t="88707" x="3500438" y="2874963"/>
          <p14:tracePt t="88716" x="3473450" y="2874963"/>
          <p14:tracePt t="88726" x="3438525" y="2867025"/>
          <p14:tracePt t="88743" x="3330575" y="2867025"/>
          <p14:tracePt t="88759" x="3187700" y="2867025"/>
          <p14:tracePt t="88777" x="2982913" y="2901950"/>
          <p14:tracePt t="88793" x="2803525" y="2928938"/>
          <p14:tracePt t="88809" x="2554288" y="2938463"/>
          <p14:tracePt t="88826" x="2357438" y="2921000"/>
          <p14:tracePt t="88843" x="2241550" y="2921000"/>
          <p14:tracePt t="88860" x="2187575" y="2911475"/>
          <p14:tracePt t="88876" x="2170113" y="2911475"/>
          <p14:tracePt t="88940" x="2160588" y="2946400"/>
          <p14:tracePt t="88947" x="2160588" y="3044825"/>
          <p14:tracePt t="88962" x="2133600" y="3179763"/>
          <p14:tracePt t="88977" x="2133600" y="3241675"/>
          <p14:tracePt t="88994" x="2108200" y="3295650"/>
          <p14:tracePt t="89010" x="2108200" y="3322638"/>
          <p14:tracePt t="89026" x="2098675" y="3330575"/>
          <p14:tracePt t="89043" x="2098675" y="3340100"/>
          <p14:tracePt t="89060" x="2098675" y="3349625"/>
          <p14:tracePt t="89078" x="2108200" y="3349625"/>
          <p14:tracePt t="89094" x="2125663" y="3357563"/>
          <p14:tracePt t="89131" x="2133600" y="3357563"/>
          <p14:tracePt t="89153" x="2170113" y="3357563"/>
          <p14:tracePt t="89162" x="2187575" y="3357563"/>
          <p14:tracePt t="89177" x="2224088" y="3357563"/>
          <p14:tracePt t="89193" x="2286000" y="3330575"/>
          <p14:tracePt t="89210" x="2330450" y="3322638"/>
          <p14:tracePt t="89226" x="2339975" y="3313113"/>
          <p14:tracePt t="89243" x="2347913" y="3295650"/>
          <p14:tracePt t="89516" x="2347913" y="3286125"/>
          <p14:tracePt t="89646" x="2374900" y="3295650"/>
          <p14:tracePt t="89661" x="2393950" y="3295650"/>
          <p14:tracePt t="89853" x="2347913" y="3295650"/>
          <p14:tracePt t="89861" x="2312988" y="3295650"/>
          <p14:tracePt t="89869" x="2303463" y="3295650"/>
          <p14:tracePt t="89878" x="2276475" y="3295650"/>
          <p14:tracePt t="89893" x="2214563" y="3286125"/>
          <p14:tracePt t="89910" x="2170113" y="3286125"/>
          <p14:tracePt t="89927" x="2125663" y="3286125"/>
          <p14:tracePt t="89943" x="2116138" y="3286125"/>
          <p14:tracePt t="90078" x="2108200" y="3286125"/>
          <p14:tracePt t="90124" x="2143125" y="3286125"/>
          <p14:tracePt t="90132" x="2214563" y="3286125"/>
          <p14:tracePt t="90143" x="2268538" y="3286125"/>
          <p14:tracePt t="90160" x="2374900" y="3286125"/>
          <p14:tracePt t="90177" x="2465388" y="3286125"/>
          <p14:tracePt t="90193" x="2473325" y="3286125"/>
          <p14:tracePt t="94032" x="2482850" y="3286125"/>
          <p14:tracePt t="94063" x="2482850" y="3295650"/>
          <p14:tracePt t="94078" x="2482850" y="3303588"/>
          <p14:tracePt t="94095" x="2482850" y="3313113"/>
          <p14:tracePt t="94103" x="2482850" y="3322638"/>
          <p14:tracePt t="94110" x="2490788" y="3349625"/>
          <p14:tracePt t="94127" x="2608263" y="3421063"/>
          <p14:tracePt t="94143" x="2714625" y="3492500"/>
          <p14:tracePt t="94160" x="2776538" y="3517900"/>
          <p14:tracePt t="94178" x="2965450" y="3536950"/>
          <p14:tracePt t="94195" x="3009900" y="3536950"/>
          <p14:tracePt t="94211" x="3054350" y="3536950"/>
          <p14:tracePt t="94227" x="3071813" y="3536950"/>
          <p14:tracePt t="94244" x="3089275" y="3536950"/>
          <p14:tracePt t="94279" x="3098800" y="3536950"/>
          <p14:tracePt t="94295" x="3152775" y="3517900"/>
          <p14:tracePt t="94310" x="3179763" y="3517900"/>
          <p14:tracePt t="94327" x="3224213" y="3517900"/>
          <p14:tracePt t="94343" x="3232150" y="3509963"/>
          <p14:tracePt t="94360" x="3251200" y="3509963"/>
          <p14:tracePt t="94377" x="3330575" y="3492500"/>
          <p14:tracePt t="94394" x="3394075" y="3482975"/>
          <p14:tracePt t="94410" x="3455988" y="3482975"/>
          <p14:tracePt t="94427" x="3500438" y="3465513"/>
          <p14:tracePt t="94443" x="3517900" y="3465513"/>
          <p14:tracePt t="94460" x="3581400" y="3455988"/>
          <p14:tracePt t="94478" x="3652838" y="3429000"/>
          <p14:tracePt t="94494" x="3687763" y="3421063"/>
          <p14:tracePt t="94510" x="3697288" y="3421063"/>
          <p14:tracePt t="94527" x="3697288" y="3411538"/>
          <p14:tracePt t="94543" x="3705225" y="3402013"/>
          <p14:tracePt t="94560" x="3714750" y="3367088"/>
          <p14:tracePt t="94578" x="3714750" y="3349625"/>
          <p14:tracePt t="94595" x="3741738" y="3303588"/>
          <p14:tracePt t="94611" x="3741738" y="3286125"/>
          <p14:tracePt t="94627" x="3741738" y="3259138"/>
          <p14:tracePt t="94643" x="3741738" y="3241675"/>
          <p14:tracePt t="94660" x="3741738" y="3224213"/>
          <p14:tracePt t="94678" x="3741738" y="3179763"/>
          <p14:tracePt t="94694" x="3741738" y="3170238"/>
          <p14:tracePt t="94710" x="3741738" y="3135313"/>
          <p14:tracePt t="94727" x="3741738" y="3108325"/>
          <p14:tracePt t="94743" x="3705225" y="3098800"/>
          <p14:tracePt t="94760" x="3697288" y="3081338"/>
          <p14:tracePt t="94778" x="3687763" y="3054350"/>
          <p14:tracePt t="94794" x="3679825" y="3044825"/>
          <p14:tracePt t="94811" x="3670300" y="3036888"/>
          <p14:tracePt t="94844" x="3652838" y="3036888"/>
          <p14:tracePt t="94861" x="3643313" y="3036888"/>
          <p14:tracePt t="94886" x="3633788" y="3036888"/>
          <p14:tracePt t="94894" x="3625850" y="3036888"/>
          <p14:tracePt t="94910" x="3608388" y="3036888"/>
          <p14:tracePt t="94926" x="3581400" y="3036888"/>
          <p14:tracePt t="94943" x="3562350" y="3027363"/>
          <p14:tracePt t="94960" x="3536950" y="3027363"/>
          <p14:tracePt t="94978" x="3509963" y="3027363"/>
          <p14:tracePt t="94993" x="3490913" y="3027363"/>
          <p14:tracePt t="95010" x="3465513" y="3027363"/>
          <p14:tracePt t="95026" x="3446463" y="3027363"/>
          <p14:tracePt t="95043" x="3367088" y="3009900"/>
          <p14:tracePt t="95060" x="3322638" y="3009900"/>
          <p14:tracePt t="95076" x="3268663" y="3009900"/>
          <p14:tracePt t="95094" x="3197225" y="3000375"/>
          <p14:tracePt t="95110" x="3179763" y="3000375"/>
          <p14:tracePt t="95126" x="3143250" y="2982913"/>
          <p14:tracePt t="95143" x="3108325" y="2973388"/>
          <p14:tracePt t="95160" x="3081338" y="2965450"/>
          <p14:tracePt t="95176" x="3044825" y="2965450"/>
          <p14:tracePt t="95194" x="3017838" y="2946400"/>
          <p14:tracePt t="95210" x="2990850" y="2946400"/>
          <p14:tracePt t="95226" x="2965450" y="2938463"/>
          <p14:tracePt t="95243" x="2938463" y="2938463"/>
          <p14:tracePt t="95260" x="2911475" y="2921000"/>
          <p14:tracePt t="95276" x="2874963" y="2921000"/>
          <p14:tracePt t="95278" x="2874963" y="2911475"/>
          <p14:tracePt t="95294" x="2847975" y="2901950"/>
          <p14:tracePt t="95310" x="2813050" y="2901950"/>
          <p14:tracePt t="95326" x="2795588" y="2901950"/>
          <p14:tracePt t="95343" x="2732088" y="2901950"/>
          <p14:tracePt t="95360" x="2705100" y="2901950"/>
          <p14:tracePt t="95377" x="2643188" y="2901950"/>
          <p14:tracePt t="95394" x="2589213" y="2901950"/>
          <p14:tracePt t="95410" x="2554288" y="2901950"/>
          <p14:tracePt t="95426" x="2517775" y="2901950"/>
          <p14:tracePt t="95443" x="2490788" y="2901950"/>
          <p14:tracePt t="95460" x="2455863" y="2901950"/>
          <p14:tracePt t="95476" x="2428875" y="2901950"/>
          <p14:tracePt t="95494" x="2357438" y="2901950"/>
          <p14:tracePt t="95510" x="2322513" y="2901950"/>
          <p14:tracePt t="95526" x="2295525" y="2901950"/>
          <p14:tracePt t="95543" x="2259013" y="2921000"/>
          <p14:tracePt t="95560" x="2224088" y="2928938"/>
          <p14:tracePt t="95576" x="2205038" y="2946400"/>
          <p14:tracePt t="95594" x="2187575" y="2955925"/>
          <p14:tracePt t="95610" x="2179638" y="2955925"/>
          <p14:tracePt t="95626" x="2160588" y="2965450"/>
          <p14:tracePt t="95660" x="2152650" y="2973388"/>
          <p14:tracePt t="95677" x="2143125" y="2992438"/>
          <p14:tracePt t="95694" x="2125663" y="3000375"/>
          <p14:tracePt t="95710" x="2125663" y="3017838"/>
          <p14:tracePt t="95726" x="2108200" y="3036888"/>
          <p14:tracePt t="95743" x="2089150" y="3071813"/>
          <p14:tracePt t="95760" x="2071688" y="3116263"/>
          <p14:tracePt t="95777" x="2071688" y="3152775"/>
          <p14:tracePt t="95778" x="2071688" y="3170238"/>
          <p14:tracePt t="95793" x="2054225" y="3232150"/>
          <p14:tracePt t="95810" x="2054225" y="3251200"/>
          <p14:tracePt t="95826" x="2054225" y="3295650"/>
          <p14:tracePt t="95843" x="2054225" y="3330575"/>
          <p14:tracePt t="95860" x="2054225" y="3375025"/>
          <p14:tracePt t="95877" x="2054225" y="3384550"/>
          <p14:tracePt t="95894" x="2054225" y="3429000"/>
          <p14:tracePt t="95910" x="2062163" y="3446463"/>
          <p14:tracePt t="95927" x="2071688" y="3465513"/>
          <p14:tracePt t="95943" x="2089150" y="3473450"/>
          <p14:tracePt t="95960" x="2098675" y="3492500"/>
          <p14:tracePt t="95976" x="2108200" y="3492500"/>
          <p14:tracePt t="95993" x="2116138" y="3500438"/>
          <p14:tracePt t="96010" x="2152650" y="3500438"/>
          <p14:tracePt t="96026" x="2187575" y="3509963"/>
          <p14:tracePt t="96043" x="2205038" y="3517900"/>
          <p14:tracePt t="96059" x="2251075" y="3536950"/>
          <p14:tracePt t="96076" x="2295525" y="3563938"/>
          <p14:tracePt t="96093" x="2357438" y="3563938"/>
          <p14:tracePt t="96109" x="2473325" y="3563938"/>
          <p14:tracePt t="96126" x="2536825" y="3563938"/>
          <p14:tracePt t="96142" x="2589213" y="3563938"/>
          <p14:tracePt t="96160" x="2633663" y="3563938"/>
          <p14:tracePt t="96179" x="2751138" y="3563938"/>
          <p14:tracePt t="96194" x="2795588" y="3544888"/>
          <p14:tracePt t="96210" x="2857500" y="3544888"/>
          <p14:tracePt t="96227" x="2894013" y="3544888"/>
          <p14:tracePt t="96244" x="2911475" y="3544888"/>
          <p14:tracePt t="96260" x="2928938" y="3544888"/>
          <p14:tracePt t="96278" x="2973388" y="3544888"/>
          <p14:tracePt t="96295" x="3017838" y="3544888"/>
          <p14:tracePt t="96311" x="3044825" y="3544888"/>
          <p14:tracePt t="96328" x="3089275" y="3544888"/>
          <p14:tracePt t="96343" x="3133725" y="3544888"/>
          <p14:tracePt t="96346" x="3143250" y="3544888"/>
          <p14:tracePt t="96360" x="3152775" y="3544888"/>
          <p14:tracePt t="96377" x="3170238" y="3544888"/>
          <p14:tracePt t="96393" x="3197225" y="3544888"/>
          <p14:tracePt t="96411" x="3214688" y="3544888"/>
          <p14:tracePt t="96427" x="3251200" y="3544888"/>
          <p14:tracePt t="96444" x="3295650" y="3536950"/>
          <p14:tracePt t="96460" x="3303588" y="3536950"/>
          <p14:tracePt t="96579" x="3303588" y="3527425"/>
          <p14:tracePt t="98417" x="3313113" y="3527425"/>
          <p14:tracePt t="98433" x="3340100" y="3465513"/>
          <p14:tracePt t="98439" x="3455988" y="3330575"/>
          <p14:tracePt t="98449" x="3571875" y="3179763"/>
          <p14:tracePt t="98461" x="3660775" y="3089275"/>
          <p14:tracePt t="98477" x="3751263" y="2965450"/>
          <p14:tracePt t="98496" x="3803650" y="2830513"/>
          <p14:tracePt t="98511" x="3822700" y="2732088"/>
          <p14:tracePt t="98527" x="3848100" y="2598738"/>
          <p14:tracePt t="98544" x="3867150" y="2384425"/>
          <p14:tracePt t="98561" x="3902075" y="2206625"/>
          <p14:tracePt t="98577" x="3929063" y="2071688"/>
          <p14:tracePt t="98595" x="3946525" y="2009775"/>
          <p14:tracePt t="98611" x="3946525" y="2000250"/>
          <p14:tracePt t="98893" x="3946525" y="2017713"/>
          <p14:tracePt t="98903" x="3946525" y="2036763"/>
          <p14:tracePt t="98911" x="3946525" y="2044700"/>
          <p14:tracePt t="98927" x="3946525" y="2089150"/>
          <p14:tracePt t="98944" x="3946525" y="2108200"/>
          <p14:tracePt t="99063" x="3946525" y="2125663"/>
          <p14:tracePt t="99071" x="3946525" y="2143125"/>
          <p14:tracePt t="99079" x="3946525" y="2152650"/>
          <p14:tracePt t="99093" x="3946525" y="2197100"/>
          <p14:tracePt t="99110" x="3946525" y="2232025"/>
          <p14:tracePt t="99127" x="3946525" y="2286000"/>
          <p14:tracePt t="99144" x="3946525" y="2322513"/>
          <p14:tracePt t="99161" x="3929063" y="2428875"/>
          <p14:tracePt t="99177" x="3929063" y="2536825"/>
          <p14:tracePt t="99194" x="3911600" y="2625725"/>
          <p14:tracePt t="99211" x="3902075" y="2679700"/>
          <p14:tracePt t="99227" x="3902075" y="2741613"/>
          <p14:tracePt t="99244" x="3902075" y="2857500"/>
          <p14:tracePt t="99261" x="3902075" y="2938463"/>
          <p14:tracePt t="99278" x="3902075" y="3000375"/>
          <p14:tracePt t="99301" x="3894138" y="3009900"/>
          <p14:tracePt t="114130" x="3919538" y="3009900"/>
          <p14:tracePt t="114138" x="3973513" y="3054350"/>
          <p14:tracePt t="114147" x="4098925" y="3071813"/>
          <p14:tracePt t="114163" x="4232275" y="3108325"/>
          <p14:tracePt t="114179" x="4438650" y="3187700"/>
          <p14:tracePt t="114197" x="4572000" y="3224213"/>
          <p14:tracePt t="114214" x="4894263" y="3295650"/>
          <p14:tracePt t="114230" x="5072063" y="3286125"/>
          <p14:tracePt t="114245" x="5214938" y="3286125"/>
          <p14:tracePt t="114262" x="5268913" y="3286125"/>
          <p14:tracePt t="114279" x="5268913" y="3278188"/>
          <p14:tracePt t="114676" x="5187950" y="3278188"/>
          <p14:tracePt t="114684" x="5143500" y="3278188"/>
          <p14:tracePt t="114696" x="5072063" y="3224213"/>
          <p14:tracePt t="114714" x="4921250" y="3214688"/>
          <p14:tracePt t="114730" x="4875213" y="3214688"/>
          <p14:tracePt t="114746" x="4857750" y="3214688"/>
          <p14:tracePt t="115098" x="4867275" y="3214688"/>
          <p14:tracePt t="115106" x="4867275" y="3224213"/>
          <p14:tracePt t="115115" x="4875213" y="3232150"/>
          <p14:tracePt t="115130" x="4956175" y="3259138"/>
          <p14:tracePt t="115146" x="5018088" y="3268663"/>
          <p14:tracePt t="115163" x="5099050" y="3313113"/>
          <p14:tracePt t="115179" x="5143500" y="3322638"/>
          <p14:tracePt t="115196" x="5170488" y="3330575"/>
          <p14:tracePt t="115214" x="5214938" y="3349625"/>
          <p14:tracePt t="115231" x="5251450" y="3349625"/>
          <p14:tracePt t="115246" x="5268913" y="3349625"/>
          <p14:tracePt t="115262" x="5278438" y="3349625"/>
          <p14:tracePt t="115279" x="5278438" y="3340100"/>
          <p14:tracePt t="115460" x="5286375" y="3340100"/>
          <p14:tracePt t="115469" x="5295900" y="3340100"/>
          <p14:tracePt t="115479" x="5322888" y="3330575"/>
          <p14:tracePt t="115496" x="5367338" y="3330575"/>
          <p14:tracePt t="115514" x="5421313" y="3330575"/>
          <p14:tracePt t="115531" x="5456238" y="3330575"/>
          <p14:tracePt t="115546" x="5465763" y="3330575"/>
          <p14:tracePt t="115563" x="5473700" y="3330575"/>
          <p14:tracePt t="115579" x="5492750" y="3330575"/>
          <p14:tracePt t="115596" x="5500688" y="3330575"/>
          <p14:tracePt t="115613" x="5518150" y="3330575"/>
          <p14:tracePt t="115631" x="5527675" y="3330575"/>
          <p14:tracePt t="115647" x="5537200" y="3330575"/>
          <p14:tracePt t="115664" x="5581650" y="3330575"/>
          <p14:tracePt t="115680" x="5589588" y="3330575"/>
          <p14:tracePt t="115696" x="5608638" y="3330575"/>
          <p14:tracePt t="115776" x="5616575" y="3330575"/>
          <p14:tracePt t="115784" x="5670550" y="3330575"/>
          <p14:tracePt t="115796" x="5707063" y="3340100"/>
          <p14:tracePt t="115814" x="5803900" y="3357563"/>
          <p14:tracePt t="115831" x="5849938" y="3357563"/>
          <p14:tracePt t="115846" x="5867400" y="3357563"/>
          <p14:tracePt t="115863" x="5884863" y="3357563"/>
          <p14:tracePt t="115879" x="5894388" y="3357563"/>
          <p14:tracePt t="115896" x="5911850" y="3375025"/>
          <p14:tracePt t="115914" x="5992813" y="3375025"/>
          <p14:tracePt t="115931" x="6054725" y="3367088"/>
          <p14:tracePt t="115947" x="6089650" y="3367088"/>
          <p14:tracePt t="115963" x="6135688" y="3367088"/>
          <p14:tracePt t="115979" x="6180138" y="3367088"/>
          <p14:tracePt t="115996" x="6242050" y="3367088"/>
          <p14:tracePt t="116014" x="6340475" y="3367088"/>
          <p14:tracePt t="116031" x="6357938" y="3367088"/>
          <p14:tracePt t="116046" x="6394450" y="3367088"/>
          <p14:tracePt t="116063" x="6402388" y="3367088"/>
          <p14:tracePt t="116139" x="6411913" y="3367088"/>
          <p14:tracePt t="116160" x="6421438" y="3367088"/>
          <p14:tracePt t="116176" x="6456363" y="3367088"/>
          <p14:tracePt t="116184" x="6473825" y="3367088"/>
          <p14:tracePt t="116196" x="6500813" y="3367088"/>
          <p14:tracePt t="116215" x="6554788" y="3367088"/>
          <p14:tracePt t="116231" x="6572250" y="3367088"/>
          <p14:tracePt t="116246" x="6616700" y="3367088"/>
          <p14:tracePt t="116262" x="6653213" y="3340100"/>
          <p14:tracePt t="116279" x="6688138" y="3322638"/>
          <p14:tracePt t="116296" x="6697663" y="3286125"/>
          <p14:tracePt t="116312" x="6715125" y="3268663"/>
          <p14:tracePt t="116330" x="6724650" y="3259138"/>
          <p14:tracePt t="116362" x="6742113" y="3241675"/>
          <p14:tracePt t="116379" x="6742113" y="3232150"/>
          <p14:tracePt t="116396" x="6751638" y="3214688"/>
          <p14:tracePt t="116413" x="6751638" y="3179763"/>
          <p14:tracePt t="116430" x="6759575" y="3098800"/>
          <p14:tracePt t="116446" x="6786563" y="3036888"/>
          <p14:tracePt t="116462" x="6786563" y="2992438"/>
          <p14:tracePt t="116480" x="6786563" y="2946400"/>
          <p14:tracePt t="116497" x="6786563" y="2911475"/>
          <p14:tracePt t="116515" x="6786563" y="2867025"/>
          <p14:tracePt t="116530" x="6742113" y="2830513"/>
          <p14:tracePt t="116546" x="6608763" y="2778125"/>
          <p14:tracePt t="116563" x="6518275" y="2687638"/>
          <p14:tracePt t="116579" x="6483350" y="2643188"/>
          <p14:tracePt t="116596" x="6446838" y="2608263"/>
          <p14:tracePt t="116615" x="6367463" y="2536825"/>
          <p14:tracePt t="116631" x="6286500" y="2527300"/>
          <p14:tracePt t="116646" x="6116638" y="2509838"/>
          <p14:tracePt t="116663" x="5992813" y="2482850"/>
          <p14:tracePt t="116679" x="5813425" y="2465388"/>
          <p14:tracePt t="116696" x="5670550" y="2428875"/>
          <p14:tracePt t="116715" x="5500688" y="2438400"/>
          <p14:tracePt t="116731" x="5429250" y="2438400"/>
          <p14:tracePt t="116747" x="5349875" y="2438400"/>
          <p14:tracePt t="116763" x="5268913" y="2446338"/>
          <p14:tracePt t="116780" x="5143500" y="2446338"/>
          <p14:tracePt t="116796" x="4983163" y="2446338"/>
          <p14:tracePt t="116814" x="4822825" y="2446338"/>
          <p14:tracePt t="116831" x="4705350" y="2473325"/>
          <p14:tracePt t="116846" x="4598988" y="2492375"/>
          <p14:tracePt t="116863" x="4554538" y="2492375"/>
          <p14:tracePt t="116880" x="4473575" y="2492375"/>
          <p14:tracePt t="116896" x="4402138" y="2492375"/>
          <p14:tracePt t="116914" x="4322763" y="2492375"/>
          <p14:tracePt t="116930" x="4295775" y="2492375"/>
          <p14:tracePt t="117007" x="4286250" y="2500313"/>
          <p14:tracePt t="117022" x="4286250" y="2517775"/>
          <p14:tracePt t="117030" x="4286250" y="2563813"/>
          <p14:tracePt t="117038" x="4286250" y="2616200"/>
          <p14:tracePt t="117048" x="4303713" y="2670175"/>
          <p14:tracePt t="117063" x="4340225" y="2759075"/>
          <p14:tracePt t="117080" x="4340225" y="2857500"/>
          <p14:tracePt t="117096" x="4357688" y="2921000"/>
          <p14:tracePt t="117115" x="4384675" y="3036888"/>
          <p14:tracePt t="117131" x="4411663" y="3116263"/>
          <p14:tracePt t="117146" x="4456113" y="3206750"/>
          <p14:tracePt t="117163" x="4491038" y="3278188"/>
          <p14:tracePt t="117180" x="4545013" y="3357563"/>
          <p14:tracePt t="117197" x="4625975" y="3394075"/>
          <p14:tracePt t="117215" x="4687888" y="3500438"/>
          <p14:tracePt t="117232" x="4751388" y="3527425"/>
          <p14:tracePt t="117247" x="4759325" y="3527425"/>
          <p14:tracePt t="117263" x="4768850" y="3536950"/>
          <p14:tracePt t="117281" x="4786313" y="3544888"/>
          <p14:tracePt t="117296" x="4830763" y="3554413"/>
          <p14:tracePt t="117315" x="4938713" y="3589338"/>
          <p14:tracePt t="117331" x="4973638" y="3589338"/>
          <p14:tracePt t="117346" x="5010150" y="3616325"/>
          <p14:tracePt t="117363" x="5027613" y="3643313"/>
          <p14:tracePt t="117379" x="5089525" y="3643313"/>
          <p14:tracePt t="117396" x="5153025" y="3652838"/>
          <p14:tracePt t="117414" x="5214938" y="3652838"/>
          <p14:tracePt t="117431" x="5241925" y="3652838"/>
          <p14:tracePt t="117446" x="5278438" y="3652838"/>
          <p14:tracePt t="117463" x="5313363" y="3635375"/>
          <p14:tracePt t="117479" x="5330825" y="3635375"/>
          <p14:tracePt t="117496" x="5349875" y="3635375"/>
          <p14:tracePt t="117515" x="5394325" y="3635375"/>
          <p14:tracePt t="117531" x="5411788" y="3635375"/>
          <p14:tracePt t="117546" x="5421313" y="3635375"/>
          <p14:tracePt t="117564" x="5429250" y="3635375"/>
          <p14:tracePt t="117580" x="5438775" y="3635375"/>
          <p14:tracePt t="117675" x="5456238" y="3635375"/>
          <p14:tracePt t="117697" x="5465763" y="3625850"/>
          <p14:tracePt t="117705" x="5473700" y="3625850"/>
          <p14:tracePt t="117714" x="5473700" y="3616325"/>
          <p14:tracePt t="117729" x="5483225" y="3598863"/>
          <p14:tracePt t="117746" x="5492750" y="3571875"/>
          <p14:tracePt t="117762" x="5492750" y="3563938"/>
          <p14:tracePt t="117796" x="5492750" y="3554413"/>
          <p14:tracePt t="117822" x="5500688" y="3554413"/>
          <p14:tracePt t="117845" x="5500688" y="3544888"/>
          <p14:tracePt t="117869" x="5510213" y="3536950"/>
          <p14:tracePt t="117876" x="5510213" y="3527425"/>
          <p14:tracePt t="117899" x="5510213" y="3509963"/>
          <p14:tracePt t="117915" x="5510213" y="3500438"/>
          <p14:tracePt t="117922" x="5527675" y="3500438"/>
          <p14:tracePt t="117931" x="5527675" y="3492500"/>
          <p14:tracePt t="117947" x="5554663" y="3473450"/>
          <p14:tracePt t="117963" x="5572125" y="3455988"/>
          <p14:tracePt t="117980" x="5599113" y="3438525"/>
          <p14:tracePt t="117996" x="5626100" y="3421063"/>
          <p14:tracePt t="118015" x="5653088" y="3394075"/>
          <p14:tracePt t="118032" x="5680075" y="3367088"/>
          <p14:tracePt t="118046" x="5707063" y="3340100"/>
          <p14:tracePt t="118063" x="5724525" y="3330575"/>
          <p14:tracePt t="118080" x="5751513" y="3303588"/>
          <p14:tracePt t="118096" x="5759450" y="3295650"/>
          <p14:tracePt t="118113" x="5759450" y="3286125"/>
          <p14:tracePt t="118132" x="5778500" y="3278188"/>
          <p14:tracePt t="118298" x="5786438" y="3278188"/>
          <p14:tracePt t="118322" x="5786438" y="3268663"/>
          <p14:tracePt t="118330" x="5786438" y="3259138"/>
          <p14:tracePt t="118338" x="5786438" y="3224213"/>
          <p14:tracePt t="118346" x="5786438" y="3170238"/>
          <p14:tracePt t="118363" x="5795963" y="3000375"/>
          <p14:tracePt t="118380" x="5830888" y="2867025"/>
          <p14:tracePt t="118396" x="5867400" y="2778125"/>
          <p14:tracePt t="118414" x="5946775" y="2687638"/>
          <p14:tracePt t="118431" x="5946775" y="2660650"/>
          <p14:tracePt t="118532" x="5946775" y="2687638"/>
          <p14:tracePt t="118539" x="5946775" y="2741613"/>
          <p14:tracePt t="118546" x="5946775" y="2830513"/>
          <p14:tracePt t="118563" x="5938838" y="3009900"/>
          <p14:tracePt t="118580" x="5938838" y="3152775"/>
          <p14:tracePt t="118596" x="5938838" y="3241675"/>
          <p14:tracePt t="118613" x="5938838" y="3367088"/>
          <p14:tracePt t="118631" x="5938838" y="3438525"/>
          <p14:tracePt t="118646" x="5938838" y="3465513"/>
          <p14:tracePt t="118663" x="5938838" y="3482975"/>
          <p14:tracePt t="118680" x="5938838" y="3527425"/>
          <p14:tracePt t="118696" x="5938838" y="3589338"/>
          <p14:tracePt t="118715" x="5938838" y="3670300"/>
          <p14:tracePt t="118731" x="5938838" y="3679825"/>
          <p14:tracePt t="118831" x="5938838" y="3652838"/>
          <p14:tracePt t="118839" x="5973763" y="3581400"/>
          <p14:tracePt t="118847" x="6000750" y="3500438"/>
          <p14:tracePt t="118863" x="6099175" y="3375025"/>
          <p14:tracePt t="118880" x="6224588" y="3116263"/>
          <p14:tracePt t="118897" x="6375400" y="2857500"/>
          <p14:tracePt t="118915" x="6518275" y="2652713"/>
          <p14:tracePt t="118931" x="6572250" y="2581275"/>
          <p14:tracePt t="118946" x="6608763" y="2563813"/>
          <p14:tracePt t="118963" x="6608763" y="2544763"/>
          <p14:tracePt t="119039" x="6616700" y="2544763"/>
          <p14:tracePt t="119069" x="6616700" y="2563813"/>
          <p14:tracePt t="119077" x="6616700" y="2598738"/>
          <p14:tracePt t="119085" x="6616700" y="2625725"/>
          <p14:tracePt t="119096" x="6616700" y="2697163"/>
          <p14:tracePt t="119115" x="6635750" y="2992438"/>
          <p14:tracePt t="119131" x="6635750" y="3143250"/>
          <p14:tracePt t="119146" x="6635750" y="3313113"/>
          <p14:tracePt t="119163" x="6626225" y="3402013"/>
          <p14:tracePt t="119180" x="6626225" y="3509963"/>
          <p14:tracePt t="119196" x="6626225" y="3589338"/>
          <p14:tracePt t="119215" x="6626225" y="3662363"/>
          <p14:tracePt t="119231" x="6626225" y="3687763"/>
          <p14:tracePt t="119246" x="6626225" y="3706813"/>
          <p14:tracePt t="119377" x="6626225" y="3697288"/>
          <p14:tracePt t="119385" x="6626225" y="3635375"/>
          <p14:tracePt t="119397" x="6626225" y="3517900"/>
          <p14:tracePt t="119415" x="6608763" y="3108325"/>
          <p14:tracePt t="119431" x="6608763" y="2849563"/>
          <p14:tracePt t="119447" x="6616700" y="2625725"/>
          <p14:tracePt t="119463" x="6635750" y="2473325"/>
          <p14:tracePt t="119480" x="6643688" y="2366963"/>
          <p14:tracePt t="119497" x="6661150" y="2286000"/>
          <p14:tracePt t="119515" x="6661150" y="2206625"/>
          <p14:tracePt t="119530" x="6661150" y="2187575"/>
          <p14:tracePt t="119547" x="6653213" y="2179638"/>
          <p14:tracePt t="119563" x="6616700" y="2179638"/>
          <p14:tracePt t="119580" x="6589713" y="2170113"/>
          <p14:tracePt t="119597" x="6537325" y="2170113"/>
          <p14:tracePt t="119614" x="6411913" y="2206625"/>
          <p14:tracePt t="119631" x="6323013" y="2241550"/>
          <p14:tracePt t="119646" x="6207125" y="2286000"/>
          <p14:tracePt t="119663" x="6089650" y="2349500"/>
          <p14:tracePt t="119680" x="5992813" y="2438400"/>
          <p14:tracePt t="119696" x="5929313" y="2571750"/>
          <p14:tracePt t="119713" x="5884863" y="2670175"/>
          <p14:tracePt t="119731" x="5822950" y="2778125"/>
          <p14:tracePt t="119747" x="5803900" y="2840038"/>
          <p14:tracePt t="119763" x="5795963" y="2928938"/>
          <p14:tracePt t="119780" x="5795963" y="2992438"/>
          <p14:tracePt t="119796" x="5795963" y="3017838"/>
          <p14:tracePt t="119813" x="5795963" y="3027363"/>
          <p14:tracePt t="119985" x="5786438" y="3000375"/>
          <p14:tracePt t="119991" x="5786438" y="2992438"/>
          <p14:tracePt t="119999" x="5786438" y="2965450"/>
          <p14:tracePt t="120014" x="5697538" y="2786063"/>
          <p14:tracePt t="120031" x="5564188" y="2598738"/>
          <p14:tracePt t="120047" x="5411788" y="2330450"/>
          <p14:tracePt t="120063" x="5357813" y="2214563"/>
          <p14:tracePt t="120080" x="5330825" y="2179638"/>
          <p14:tracePt t="120096" x="5330825" y="2160588"/>
          <p14:tracePt t="120139" x="5322888" y="2160588"/>
          <p14:tracePt t="120147" x="5313363" y="2170113"/>
          <p14:tracePt t="120164" x="5303838" y="2187575"/>
          <p14:tracePt t="120180" x="5295900" y="2214563"/>
          <p14:tracePt t="120197" x="5295900" y="2303463"/>
          <p14:tracePt t="120213" x="5241925" y="2455863"/>
          <p14:tracePt t="120231" x="5224463" y="2751138"/>
          <p14:tracePt t="120247" x="5197475" y="2973388"/>
          <p14:tracePt t="120263" x="5197475" y="3197225"/>
          <p14:tracePt t="120280" x="5197475" y="3384550"/>
          <p14:tracePt t="120296" x="5197475" y="3581400"/>
          <p14:tracePt t="120313" x="5197475" y="3822700"/>
          <p14:tracePt t="120331" x="5214938" y="4116388"/>
          <p14:tracePt t="120346" x="5214938" y="4179888"/>
          <p14:tracePt t="120363" x="5214938" y="4197350"/>
          <p14:tracePt t="120462" x="5214938" y="4179888"/>
          <p14:tracePt t="120470" x="5251450" y="4081463"/>
          <p14:tracePt t="120480" x="5286375" y="3983038"/>
          <p14:tracePt t="120497" x="5367338" y="3687763"/>
          <p14:tracePt t="120515" x="5492750" y="3303588"/>
          <p14:tracePt t="120531" x="5545138" y="3108325"/>
          <p14:tracePt t="120547" x="5572125" y="3009900"/>
          <p14:tracePt t="120563" x="5581650" y="2982913"/>
          <p14:tracePt t="120661" x="5581650" y="2973388"/>
          <p14:tracePt t="120685" x="5572125" y="3044825"/>
          <p14:tracePt t="120691" x="5572125" y="3135313"/>
          <p14:tracePt t="120699" x="5554663" y="3286125"/>
          <p14:tracePt t="120716" x="5537200" y="3598863"/>
          <p14:tracePt t="120731" x="5518150" y="3768725"/>
          <p14:tracePt t="120747" x="5510213" y="3830638"/>
          <p14:tracePt t="120763" x="5500688" y="3840163"/>
          <p14:tracePt t="120861" x="5500688" y="3830638"/>
          <p14:tracePt t="120869" x="5500688" y="3662363"/>
          <p14:tracePt t="120879" x="5500688" y="3375025"/>
          <p14:tracePt t="120897" x="5527675" y="2874963"/>
          <p14:tracePt t="120915" x="5581650" y="2482850"/>
          <p14:tracePt t="120931" x="5626100" y="2420938"/>
          <p14:tracePt t="121045" x="5616575" y="2438400"/>
          <p14:tracePt t="121053" x="5599113" y="2465388"/>
          <p14:tracePt t="121064" x="5599113" y="2500313"/>
          <p14:tracePt t="121080" x="5581650" y="2500313"/>
          <p14:tracePt t="121097" x="5581650" y="2517775"/>
          <p14:tracePt t="121177" x="5581650" y="2527300"/>
          <p14:tracePt t="121191" x="5572125" y="2527300"/>
          <p14:tracePt t="121807" x="5572125" y="2563813"/>
          <p14:tracePt t="121815" x="5564188" y="2598738"/>
          <p14:tracePt t="121832" x="5554663" y="2635250"/>
          <p14:tracePt t="121847" x="5554663" y="2652713"/>
          <p14:tracePt t="121864" x="5537200" y="2660650"/>
          <p14:tracePt t="121892" x="5527675" y="2660650"/>
          <p14:tracePt t="121909" x="5527675" y="2670175"/>
          <p14:tracePt t="121923" x="5518150" y="2670175"/>
          <p14:tracePt t="121939" x="5518150" y="2679700"/>
          <p14:tracePt t="121983" x="5510213" y="2679700"/>
          <p14:tracePt t="121999" x="5510213" y="2687638"/>
          <p14:tracePt t="122007" x="5510213" y="2706688"/>
          <p14:tracePt t="122016" x="5510213" y="2714625"/>
          <p14:tracePt t="122032" x="5492750" y="2732088"/>
          <p14:tracePt t="122047" x="5483225" y="2751138"/>
          <p14:tracePt t="122064" x="5483225" y="2759075"/>
          <p14:tracePt t="122097" x="5483225" y="2786063"/>
          <p14:tracePt t="122114" x="5483225" y="2803525"/>
          <p14:tracePt t="122131" x="5465763" y="2901950"/>
          <p14:tracePt t="122147" x="5456238" y="2965450"/>
          <p14:tracePt t="122164" x="5456238" y="3000375"/>
          <p14:tracePt t="122180" x="5456238" y="3017838"/>
          <p14:tracePt t="122197" x="5456238" y="3027363"/>
          <p14:tracePt t="122213" x="5446713" y="3063875"/>
          <p14:tracePt t="122231" x="5429250" y="3224213"/>
          <p14:tracePt t="122247" x="5429250" y="3278188"/>
          <p14:tracePt t="122264" x="5446713" y="3340100"/>
          <p14:tracePt t="122281" x="5473700" y="3384550"/>
          <p14:tracePt t="122284" x="5483225" y="3394075"/>
          <p14:tracePt t="122297" x="5492750" y="3421063"/>
          <p14:tracePt t="122315" x="5510213" y="3429000"/>
          <p14:tracePt t="122331" x="5527675" y="3446463"/>
          <p14:tracePt t="122470" x="5510213" y="3446463"/>
          <p14:tracePt t="122477" x="5492750" y="3446463"/>
          <p14:tracePt t="122486" x="5446713" y="3446463"/>
          <p14:tracePt t="122497" x="5429250" y="3446463"/>
          <p14:tracePt t="122514" x="5367338" y="3446463"/>
          <p14:tracePt t="122530" x="5330825" y="3446463"/>
          <p14:tracePt t="122548" x="5322888" y="3446463"/>
          <p14:tracePt t="122624" x="5340350" y="3438525"/>
          <p14:tracePt t="122632" x="5375275" y="3438525"/>
          <p14:tracePt t="122637" x="5402263" y="3429000"/>
          <p14:tracePt t="122647" x="5421313" y="3411538"/>
          <p14:tracePt t="122665" x="5438775" y="3411538"/>
          <p14:tracePt t="122786" x="5394325" y="3411538"/>
          <p14:tracePt t="122791" x="5375275" y="3402013"/>
          <p14:tracePt t="122800" x="5349875" y="3402013"/>
          <p14:tracePt t="122814" x="5340350" y="3394075"/>
          <p14:tracePt t="122833" x="5340350" y="3384550"/>
          <p14:tracePt t="122937" x="5340350" y="3367088"/>
          <p14:tracePt t="122945" x="5349875" y="3367088"/>
          <p14:tracePt t="122952" x="5349875" y="3349625"/>
          <p14:tracePt t="122963" x="5349875" y="3322638"/>
          <p14:tracePt t="122979" x="5349875" y="3303588"/>
          <p14:tracePt t="122996" x="5349875" y="3295650"/>
          <p14:tracePt t="123115" x="5349875" y="3286125"/>
          <p14:tracePt t="123192" x="5357813" y="3286125"/>
          <p14:tracePt t="123199" x="5411788" y="3286125"/>
          <p14:tracePt t="123214" x="5465763" y="3286125"/>
          <p14:tracePt t="123232" x="5803900" y="3367088"/>
          <p14:tracePt t="123247" x="6099175" y="3421063"/>
          <p14:tracePt t="123264" x="6357938" y="3492500"/>
          <p14:tracePt t="123281" x="6554788" y="3509963"/>
          <p14:tracePt t="123283" x="6626225" y="3509963"/>
          <p14:tracePt t="123299" x="6697663" y="3509963"/>
          <p14:tracePt t="123315" x="6786563" y="3500438"/>
          <p14:tracePt t="123330" x="6804025" y="3500438"/>
          <p14:tracePt t="123347" x="6813550" y="3500438"/>
          <p14:tracePt t="123363" x="6813550" y="3509963"/>
          <p14:tracePt t="123383" x="6823075" y="3509963"/>
          <p14:tracePt t="123508" x="6840538" y="3509963"/>
          <p14:tracePt t="123570" x="6840538" y="3492500"/>
          <p14:tracePt t="123578" x="6831013" y="3455988"/>
          <p14:tracePt t="123585" x="6831013" y="3402013"/>
          <p14:tracePt t="123597" x="6831013" y="3367088"/>
          <p14:tracePt t="123614" x="6831013" y="3268663"/>
          <p14:tracePt t="123632" x="6831013" y="3187700"/>
          <p14:tracePt t="123647" x="6831013" y="3125788"/>
          <p14:tracePt t="123664" x="6831013" y="3063875"/>
          <p14:tracePt t="123680" x="6840538" y="2973388"/>
          <p14:tracePt t="123697" x="6850063" y="2894013"/>
          <p14:tracePt t="123716" x="6850063" y="2822575"/>
          <p14:tracePt t="123731" x="6850063" y="2778125"/>
          <p14:tracePt t="123747" x="6850063" y="2724150"/>
          <p14:tracePt t="123764" x="6850063" y="2687638"/>
          <p14:tracePt t="123780" x="6840538" y="2670175"/>
          <p14:tracePt t="123816" x="6831013" y="2670175"/>
          <p14:tracePt t="123833" x="6813550" y="2670175"/>
          <p14:tracePt t="123847" x="6759575" y="2643188"/>
          <p14:tracePt t="123864" x="6653213" y="2625725"/>
          <p14:tracePt t="123880" x="6599238" y="2616200"/>
          <p14:tracePt t="123897" x="6429375" y="2625725"/>
          <p14:tracePt t="123914" x="6340475" y="2635250"/>
          <p14:tracePt t="123932" x="6081713" y="2635250"/>
          <p14:tracePt t="123947" x="5929313" y="2635250"/>
          <p14:tracePt t="123964" x="5795963" y="2616200"/>
          <p14:tracePt t="123980" x="5661025" y="2608263"/>
          <p14:tracePt t="123997" x="5510213" y="2571750"/>
          <p14:tracePt t="124014" x="5421313" y="2571750"/>
          <p14:tracePt t="124032" x="5313363" y="2536825"/>
          <p14:tracePt t="124047" x="5232400" y="2500313"/>
          <p14:tracePt t="124065" x="5187950" y="2473325"/>
          <p14:tracePt t="124081" x="5170488" y="2438400"/>
          <p14:tracePt t="198213" x="5170488" y="2446338"/>
          <p14:tracePt t="198221" x="5180013" y="2465388"/>
          <p14:tracePt t="198227" x="5180013" y="2473325"/>
          <p14:tracePt t="198273" x="5170488" y="2492375"/>
          <p14:tracePt t="198281" x="5153025" y="2509838"/>
          <p14:tracePt t="198290" x="5072063" y="2554288"/>
          <p14:tracePt t="198306" x="4992688" y="2589213"/>
          <p14:tracePt t="198323" x="4929188" y="2616200"/>
          <p14:tracePt t="198339" x="4867275" y="2643188"/>
          <p14:tracePt t="198357" x="4857750" y="2652713"/>
          <p14:tracePt t="198373" x="4813300" y="2660650"/>
          <p14:tracePt t="198390" x="4724400" y="2679700"/>
          <p14:tracePt t="198407" x="4679950" y="2687638"/>
          <p14:tracePt t="198423" x="4545013" y="2706688"/>
          <p14:tracePt t="198439" x="4438650" y="2714625"/>
          <p14:tracePt t="198456" x="4357688" y="2732088"/>
          <p14:tracePt t="198473" x="4152900" y="2759075"/>
          <p14:tracePt t="198490" x="4027488" y="2759075"/>
          <p14:tracePt t="198506" x="3919538" y="2768600"/>
          <p14:tracePt t="198523" x="3813175" y="2795588"/>
          <p14:tracePt t="198539" x="3697288" y="2813050"/>
          <p14:tracePt t="198556" x="3589338" y="2857500"/>
          <p14:tracePt t="198559" x="3571875" y="2857500"/>
          <p14:tracePt t="198573" x="3527425" y="2894013"/>
          <p14:tracePt t="198589" x="3490913" y="2901950"/>
          <p14:tracePt t="198606" x="3473450" y="2911475"/>
          <p14:tracePt t="198623" x="3465513" y="2921000"/>
          <p14:tracePt t="198639" x="3455988" y="2921000"/>
          <p14:tracePt t="199066" x="3455988" y="2884488"/>
          <p14:tracePt t="199073" x="3455988" y="2830513"/>
          <p14:tracePt t="199081" x="3455988" y="2795588"/>
          <p14:tracePt t="199090" x="3455988" y="2741613"/>
          <p14:tracePt t="199106" x="3455988" y="2643188"/>
          <p14:tracePt t="199123" x="3473450" y="2571750"/>
          <p14:tracePt t="199140" x="3473450" y="2509838"/>
          <p14:tracePt t="199157" x="3473450" y="2455863"/>
          <p14:tracePt t="199174" x="3473450" y="2420938"/>
          <p14:tracePt t="199925" x="3473450" y="2428875"/>
          <p14:tracePt t="199959" x="3473450" y="2438400"/>
          <p14:tracePt t="199975" x="3482975" y="2473325"/>
          <p14:tracePt t="199992" x="3490913" y="2492375"/>
          <p14:tracePt t="200007" x="3500438" y="2536825"/>
          <p14:tracePt t="200024" x="3527425" y="2571750"/>
          <p14:tracePt t="200040" x="3536950" y="2616200"/>
          <p14:tracePt t="200057" x="3544888" y="2643188"/>
          <p14:tracePt t="200074" x="3544888" y="2670175"/>
          <p14:tracePt t="200090" x="3562350" y="2714625"/>
          <p14:tracePt t="200107" x="3571875" y="2778125"/>
          <p14:tracePt t="200123" x="3581400" y="2813050"/>
          <p14:tracePt t="200139" x="3598863" y="2830513"/>
          <p14:tracePt t="200157" x="3598863" y="2867025"/>
          <p14:tracePt t="200173" x="3598863" y="2911475"/>
          <p14:tracePt t="200190" x="3608388" y="2928938"/>
          <p14:tracePt t="200206" x="3608388" y="2955925"/>
          <p14:tracePt t="200223" x="3608388" y="2982913"/>
          <p14:tracePt t="200239" x="3608388" y="3027363"/>
          <p14:tracePt t="200256" x="3608388" y="3089275"/>
          <p14:tracePt t="200273" x="3598863" y="3224213"/>
          <p14:tracePt t="200290" x="3598863" y="3295650"/>
          <p14:tracePt t="200306" x="3562350" y="3394075"/>
          <p14:tracePt t="200323" x="3482975" y="3517900"/>
          <p14:tracePt t="200340" x="3402013" y="3679825"/>
          <p14:tracePt t="200357" x="3348038" y="3822700"/>
          <p14:tracePt t="200360" x="3330575" y="3849688"/>
          <p14:tracePt t="200374" x="3286125" y="3911600"/>
          <p14:tracePt t="200390" x="3251200" y="3992563"/>
          <p14:tracePt t="200407" x="3214688" y="4054475"/>
          <p14:tracePt t="200423" x="3187700" y="4090988"/>
          <p14:tracePt t="200440" x="3179763" y="4152900"/>
          <p14:tracePt t="200456" x="3133725" y="4197350"/>
          <p14:tracePt t="200474" x="3116263" y="4241800"/>
          <p14:tracePt t="200490" x="3098800" y="4268788"/>
          <p14:tracePt t="200506" x="3089275" y="4286250"/>
          <p14:tracePt t="200523" x="3081338" y="4305300"/>
          <p14:tracePt t="200540" x="3062288" y="4340225"/>
          <p14:tracePt t="200556" x="3044825" y="4376738"/>
          <p14:tracePt t="200559" x="3044825" y="4394200"/>
          <p14:tracePt t="200573" x="3036888" y="4411663"/>
          <p14:tracePt t="200590" x="3017838" y="4421188"/>
          <p14:tracePt t="200607" x="3017838" y="4438650"/>
          <p14:tracePt t="200682" x="3017838" y="4448175"/>
          <p14:tracePt t="200774" x="3017838" y="4456113"/>
          <p14:tracePt t="200828" x="3017838" y="4465638"/>
          <p14:tracePt t="201714" x="3017838" y="4473575"/>
          <p14:tracePt t="201736" x="3027363" y="4510088"/>
          <p14:tracePt t="201744" x="3062288" y="4608513"/>
          <p14:tracePt t="201756" x="3108325" y="4670425"/>
          <p14:tracePt t="201774" x="3197225" y="4768850"/>
          <p14:tracePt t="201790" x="3251200" y="4840288"/>
          <p14:tracePt t="201807" x="3330575" y="4894263"/>
          <p14:tracePt t="201823" x="3384550" y="4902200"/>
          <p14:tracePt t="201840" x="3429000" y="4938713"/>
          <p14:tracePt t="201857" x="3455988" y="4956175"/>
          <p14:tracePt t="202020" x="3465513" y="4956175"/>
          <p14:tracePt t="202214" x="3465513" y="4948238"/>
          <p14:tracePt t="202222" x="3438525" y="4948238"/>
          <p14:tracePt t="202227" x="3419475" y="4948238"/>
          <p14:tracePt t="202240" x="3375025" y="4948238"/>
          <p14:tracePt t="202257" x="3313113" y="4948238"/>
          <p14:tracePt t="202274" x="3214688" y="4938713"/>
          <p14:tracePt t="202290" x="3187700" y="4938713"/>
          <p14:tracePt t="202307" x="3152775" y="4938713"/>
          <p14:tracePt t="202324" x="3143250" y="4938713"/>
          <p14:tracePt t="202340" x="3125788" y="4938713"/>
          <p14:tracePt t="202357" x="3116263" y="4938713"/>
          <p14:tracePt t="202607" x="3108325" y="4938713"/>
          <p14:tracePt t="202614" x="3098800" y="4938713"/>
          <p14:tracePt t="203545" x="3098800" y="4929188"/>
          <p14:tracePt t="203568" x="3098800" y="4921250"/>
          <p14:tracePt t="205822" x="3098800" y="4911725"/>
          <p14:tracePt t="205875" x="3098800" y="4902200"/>
          <p14:tracePt t="205928" x="3098800" y="4884738"/>
          <p14:tracePt t="205952" x="3098800" y="4876800"/>
          <p14:tracePt t="206068" x="3098800" y="4867275"/>
          <p14:tracePt t="206082" x="3098800" y="4857750"/>
          <p14:tracePt t="206099" x="3098800" y="4849813"/>
          <p14:tracePt t="206107" x="3098800" y="4840288"/>
          <p14:tracePt t="206123" x="3089275" y="4830763"/>
          <p14:tracePt t="206140" x="3089275" y="4805363"/>
          <p14:tracePt t="206156" x="3089275" y="4751388"/>
          <p14:tracePt t="206173" x="3089275" y="4670425"/>
          <p14:tracePt t="206190" x="3116263" y="4554538"/>
          <p14:tracePt t="206207" x="3170238" y="4456113"/>
          <p14:tracePt t="206223" x="3197225" y="4295775"/>
          <p14:tracePt t="206240" x="3303588" y="4108450"/>
          <p14:tracePt t="206257" x="3367088" y="3902075"/>
          <p14:tracePt t="206275" x="3581400" y="3581400"/>
          <p14:tracePt t="206291" x="3759200" y="3402013"/>
          <p14:tracePt t="206307" x="4044950" y="3214688"/>
          <p14:tracePt t="206324" x="4286250" y="3027363"/>
          <p14:tracePt t="206340" x="4562475" y="2874963"/>
          <p14:tracePt t="206358" x="4921250" y="2679700"/>
          <p14:tracePt t="206360" x="5089525" y="2589213"/>
          <p14:tracePt t="206375" x="5537200" y="2357438"/>
          <p14:tracePt t="206390" x="5849938" y="2125663"/>
          <p14:tracePt t="206407" x="6251575" y="1911350"/>
          <p14:tracePt t="206424" x="6572250" y="1731963"/>
          <p14:tracePt t="206440" x="6867525" y="1660525"/>
          <p14:tracePt t="206457" x="7072313" y="1625600"/>
          <p14:tracePt t="206475" x="7313613" y="1544638"/>
          <p14:tracePt t="206491" x="7375525" y="1544638"/>
          <p14:tracePt t="206507" x="7402513" y="1536700"/>
          <p14:tracePt t="206524" x="7421563" y="1536700"/>
          <p14:tracePt t="206598" x="7421563" y="1652588"/>
          <p14:tracePt t="206607" x="7394575" y="1822450"/>
          <p14:tracePt t="206615" x="7394575" y="1946275"/>
          <p14:tracePt t="206624" x="7375525" y="2063750"/>
          <p14:tracePt t="206641" x="7331075" y="2179638"/>
          <p14:tracePt t="206657" x="7278688" y="2241550"/>
          <p14:tracePt t="206675" x="7232650" y="2312988"/>
          <p14:tracePt t="206690" x="7215188" y="2322513"/>
          <p14:tracePt t="206707" x="7188200" y="2330450"/>
          <p14:tracePt t="206724" x="7170738" y="2339975"/>
          <p14:tracePt t="206740" x="7135813" y="2357438"/>
          <p14:tracePt t="206757" x="7108825" y="2393950"/>
          <p14:tracePt t="206774" x="7072313" y="2420938"/>
          <p14:tracePt t="206791" x="7064375" y="2428875"/>
          <p14:tracePt t="206899" x="7045325" y="2428875"/>
          <p14:tracePt t="206907" x="7037388" y="2428875"/>
          <p14:tracePt t="206915" x="7018338" y="2428875"/>
          <p14:tracePt t="206924" x="6983413" y="2420938"/>
          <p14:tracePt t="206940" x="6875463" y="2420938"/>
          <p14:tracePt t="206957" x="6742113" y="2411413"/>
          <p14:tracePt t="206975" x="6357938" y="2393950"/>
          <p14:tracePt t="206990" x="6143625" y="2393950"/>
          <p14:tracePt t="207007" x="5803900" y="2374900"/>
          <p14:tracePt t="207024" x="5537200" y="2312988"/>
          <p14:tracePt t="207040" x="5197475" y="2278063"/>
          <p14:tracePt t="207057" x="4956175" y="2278063"/>
          <p14:tracePt t="207075" x="4500563" y="2259013"/>
          <p14:tracePt t="207090" x="4232275" y="2268538"/>
          <p14:tracePt t="207107" x="3990975" y="2286000"/>
          <p14:tracePt t="207123" x="3751263" y="2278063"/>
          <p14:tracePt t="207140" x="3536950" y="2278063"/>
          <p14:tracePt t="207157" x="3411538" y="2278063"/>
          <p14:tracePt t="207174" x="3268663" y="2278063"/>
          <p14:tracePt t="207191" x="3081338" y="2295525"/>
          <p14:tracePt t="207208" x="2894013" y="2349500"/>
          <p14:tracePt t="207224" x="2741613" y="2366963"/>
          <p14:tracePt t="207240" x="2589213" y="2393950"/>
          <p14:tracePt t="207257" x="2411413" y="2428875"/>
          <p14:tracePt t="207275" x="2251075" y="2438400"/>
          <p14:tracePt t="207291" x="2133600" y="2438400"/>
          <p14:tracePt t="207307" x="2000250" y="2438400"/>
          <p14:tracePt t="207324" x="1830388" y="2438400"/>
          <p14:tracePt t="207342" x="1652588" y="2473325"/>
          <p14:tracePt t="207358" x="1455738" y="2492375"/>
          <p14:tracePt t="207360" x="1438275" y="2500313"/>
          <p14:tracePt t="207374" x="1303338" y="2517775"/>
          <p14:tracePt t="207390" x="1179513" y="2544763"/>
          <p14:tracePt t="207406" x="1081088" y="2563813"/>
          <p14:tracePt t="207423" x="1009650" y="2563813"/>
          <p14:tracePt t="207439" x="982663" y="2563813"/>
          <p14:tracePt t="207456" x="973138" y="2563813"/>
          <p14:tracePt t="207545" x="982663" y="2563813"/>
          <p14:tracePt t="207553" x="1036638" y="2554288"/>
          <p14:tracePt t="207561" x="1071563" y="2544763"/>
          <p14:tracePt t="207575" x="1160463" y="2544763"/>
          <p14:tracePt t="207591" x="1214438" y="2536825"/>
          <p14:tracePt t="207607" x="1285875" y="2536825"/>
          <p14:tracePt t="207624" x="1366838" y="2544763"/>
          <p14:tracePt t="207640" x="1465263" y="2616200"/>
          <p14:tracePt t="207657" x="1562100" y="2687638"/>
          <p14:tracePt t="207675" x="1901825" y="2795588"/>
          <p14:tracePt t="207691" x="2098675" y="2830513"/>
          <p14:tracePt t="207708" x="2224088" y="2830513"/>
          <p14:tracePt t="207724" x="2286000" y="2830513"/>
          <p14:tracePt t="207740" x="2339975" y="2849563"/>
          <p14:tracePt t="207757" x="2374900" y="2849563"/>
          <p14:tracePt t="207775" x="2490788" y="2874963"/>
          <p14:tracePt t="207791" x="2571750" y="2901950"/>
          <p14:tracePt t="207807" x="2633663" y="2901950"/>
          <p14:tracePt t="207824" x="2724150" y="2901950"/>
          <p14:tracePt t="207841" x="2813050" y="2901950"/>
          <p14:tracePt t="207858" x="2911475" y="2901950"/>
          <p14:tracePt t="207860" x="2946400" y="2901950"/>
          <p14:tracePt t="207875" x="3054350" y="2901950"/>
          <p14:tracePt t="207891" x="3116263" y="2901950"/>
          <p14:tracePt t="207908" x="3179763" y="2901950"/>
          <p14:tracePt t="207924" x="3232150" y="2901950"/>
          <p14:tracePt t="207940" x="3286125" y="2921000"/>
          <p14:tracePt t="207957" x="3313113" y="2928938"/>
          <p14:tracePt t="207975" x="3384550" y="2938463"/>
          <p14:tracePt t="207990" x="3394075" y="2938463"/>
          <p14:tracePt t="208007" x="3411538" y="2938463"/>
          <p14:tracePt t="208024" x="3446463" y="2938463"/>
          <p14:tracePt t="208040" x="3490913" y="2938463"/>
          <p14:tracePt t="208057" x="3527425" y="2938463"/>
          <p14:tracePt t="208074" x="3536950" y="2938463"/>
          <p14:tracePt t="208092" x="3544888" y="2938463"/>
          <p14:tracePt t="208167" x="3517900" y="2938463"/>
          <p14:tracePt t="208175" x="3500438" y="2928938"/>
          <p14:tracePt t="208183" x="3455988" y="2928938"/>
          <p14:tracePt t="208192" x="3419475" y="2911475"/>
          <p14:tracePt t="208208" x="3384550" y="2911475"/>
          <p14:tracePt t="208224" x="3340100" y="2911475"/>
          <p14:tracePt t="208240" x="3313113" y="2911475"/>
          <p14:tracePt t="208257" x="3303588" y="2911475"/>
          <p14:tracePt t="208275" x="3241675" y="2928938"/>
          <p14:tracePt t="208291" x="3224213" y="2928938"/>
          <p14:tracePt t="208307" x="3214688" y="2928938"/>
          <p14:tracePt t="208324" x="3187700" y="2928938"/>
          <p14:tracePt t="208341" x="3170238" y="2928938"/>
          <p14:tracePt t="208357" x="3098800" y="2928938"/>
          <p14:tracePt t="208373" x="2928938" y="2928938"/>
          <p14:tracePt t="208375" x="2847975" y="2921000"/>
          <p14:tracePt t="208391" x="2741613" y="2928938"/>
          <p14:tracePt t="208407" x="2633663" y="2928938"/>
          <p14:tracePt t="208424" x="2517775" y="2955925"/>
          <p14:tracePt t="208441" x="2473325" y="2955925"/>
          <p14:tracePt t="208457" x="2428875" y="2965450"/>
          <p14:tracePt t="208475" x="2357438" y="2965450"/>
          <p14:tracePt t="208490" x="2339975" y="2965450"/>
          <p14:tracePt t="208507" x="2286000" y="2982913"/>
          <p14:tracePt t="208541" x="2286000" y="2992438"/>
          <p14:tracePt t="208557" x="2259013" y="2992438"/>
          <p14:tracePt t="208575" x="2214563" y="3000375"/>
          <p14:tracePt t="208591" x="2170113" y="3000375"/>
          <p14:tracePt t="208608" x="2116138" y="3009900"/>
          <p14:tracePt t="208624" x="2062163" y="3027363"/>
          <p14:tracePt t="208640" x="2027238" y="3036888"/>
          <p14:tracePt t="208657" x="2009775" y="3054350"/>
          <p14:tracePt t="208674" x="1990725" y="3054350"/>
          <p14:tracePt t="208691" x="1990725" y="3063875"/>
          <p14:tracePt t="208729" x="1982788" y="3063875"/>
          <p14:tracePt t="208761" x="1982788" y="3081338"/>
          <p14:tracePt t="208791" x="1982788" y="3089275"/>
          <p14:tracePt t="208807" x="1982788" y="3098800"/>
          <p14:tracePt t="208821" x="1982788" y="3108325"/>
          <p14:tracePt t="208829" x="1982788" y="3125788"/>
          <p14:tracePt t="208841" x="1982788" y="3143250"/>
          <p14:tracePt t="208858" x="1982788" y="3152775"/>
          <p14:tracePt t="208875" x="1982788" y="3179763"/>
          <p14:tracePt t="208891" x="2000250" y="3197225"/>
          <p14:tracePt t="208908" x="2009775" y="3214688"/>
          <p14:tracePt t="208924" x="2009775" y="3224213"/>
          <p14:tracePt t="208967" x="2017713" y="3224213"/>
          <p14:tracePt t="208999" x="2027238" y="3224213"/>
          <p14:tracePt t="209015" x="2036763" y="3224213"/>
          <p14:tracePt t="209021" x="2044700" y="3224213"/>
          <p14:tracePt t="209029" x="2054225" y="3224213"/>
          <p14:tracePt t="209041" x="2054225" y="3232150"/>
          <p14:tracePt t="209057" x="2081213" y="3232150"/>
          <p14:tracePt t="209075" x="2108200" y="3251200"/>
          <p14:tracePt t="209091" x="2152650" y="3251200"/>
          <p14:tracePt t="209108" x="2179638" y="3251200"/>
          <p14:tracePt t="209124" x="2197100" y="3251200"/>
          <p14:tracePt t="209140" x="2205038" y="3251200"/>
          <p14:tracePt t="209157" x="2241550" y="3251200"/>
          <p14:tracePt t="209174" x="2286000" y="3251200"/>
          <p14:tracePt t="209191" x="2330450" y="3232150"/>
          <p14:tracePt t="209207" x="2366963" y="3232150"/>
          <p14:tracePt t="209223" x="2384425" y="3232150"/>
          <p14:tracePt t="209240" x="2393950" y="3232150"/>
          <p14:tracePt t="209257" x="2411413" y="3232150"/>
          <p14:tracePt t="209273" x="2419350" y="3232150"/>
          <p14:tracePt t="209290" x="2473325" y="3232150"/>
          <p14:tracePt t="209307" x="2509838" y="3232150"/>
          <p14:tracePt t="209324" x="2536825" y="3224213"/>
          <p14:tracePt t="209341" x="2581275" y="3224213"/>
          <p14:tracePt t="209358" x="2608263" y="3224213"/>
          <p14:tracePt t="209361" x="2616200" y="3224213"/>
          <p14:tracePt t="209376" x="2625725" y="3224213"/>
          <p14:tracePt t="209392" x="2643188" y="3224213"/>
          <p14:tracePt t="209408" x="2652713" y="3224213"/>
          <p14:tracePt t="209424" x="2687638" y="3224213"/>
          <p14:tracePt t="209441" x="2732088" y="3224213"/>
          <p14:tracePt t="209457" x="2768600" y="3224213"/>
          <p14:tracePt t="209474" x="2813050" y="3224213"/>
          <p14:tracePt t="209491" x="2840038" y="3224213"/>
          <p14:tracePt t="209508" x="2847975" y="3224213"/>
          <p14:tracePt t="209524" x="2857500" y="3224213"/>
          <p14:tracePt t="209541" x="2867025" y="3224213"/>
          <p14:tracePt t="209574" x="2884488" y="3224213"/>
          <p14:tracePt t="209591" x="2894013" y="3224213"/>
          <p14:tracePt t="209607" x="2911475" y="3224213"/>
          <p14:tracePt t="209624" x="2928938" y="3224213"/>
          <p14:tracePt t="209641" x="2938463" y="3224213"/>
          <p14:tracePt t="209658" x="2955925" y="3224213"/>
          <p14:tracePt t="209674" x="3000375" y="3224213"/>
          <p14:tracePt t="209691" x="3027363" y="3224213"/>
          <p14:tracePt t="209707" x="3071813" y="3224213"/>
          <p14:tracePt t="209724" x="3098800" y="3224213"/>
          <p14:tracePt t="209741" x="3116263" y="3224213"/>
          <p14:tracePt t="209757" x="3143250" y="3224213"/>
          <p14:tracePt t="209775" x="3170238" y="3224213"/>
          <p14:tracePt t="209791" x="3187700" y="3224213"/>
          <p14:tracePt t="209807" x="3205163" y="3224213"/>
          <p14:tracePt t="209824" x="3251200" y="3224213"/>
          <p14:tracePt t="209841" x="3268663" y="3224213"/>
          <p14:tracePt t="209857" x="3286125" y="3224213"/>
          <p14:tracePt t="209874" x="3330575" y="3224213"/>
          <p14:tracePt t="209891" x="3348038" y="3224213"/>
          <p14:tracePt t="210954" x="3367088" y="3187700"/>
          <p14:tracePt t="210962" x="3375025" y="3179763"/>
          <p14:tracePt t="210975" x="3394075" y="3125788"/>
          <p14:tracePt t="210991" x="3419475" y="3089275"/>
          <p14:tracePt t="211008" x="3429000" y="3071813"/>
          <p14:tracePt t="211024" x="3429000" y="3044825"/>
          <p14:tracePt t="211041" x="3429000" y="3036888"/>
          <p14:tracePt t="211057" x="3446463" y="3017838"/>
          <p14:tracePt t="211075" x="3473450" y="3017838"/>
          <p14:tracePt t="211091" x="3482975" y="3017838"/>
          <p14:tracePt t="211109" x="3490913" y="3017838"/>
          <p14:tracePt t="211125" x="3509963" y="3009900"/>
          <p14:tracePt t="211158" x="3527425" y="3009900"/>
          <p14:tracePt t="211175" x="3625850" y="3009900"/>
          <p14:tracePt t="211192" x="3687763" y="3009900"/>
          <p14:tracePt t="211208" x="3776663" y="3009900"/>
          <p14:tracePt t="211224" x="3884613" y="3009900"/>
          <p14:tracePt t="211241" x="4017963" y="2992438"/>
          <p14:tracePt t="211258" x="4089400" y="2992438"/>
          <p14:tracePt t="211275" x="4241800" y="2965450"/>
          <p14:tracePt t="211292" x="4411663" y="2965450"/>
          <p14:tracePt t="211308" x="4581525" y="2965450"/>
          <p14:tracePt t="211325" x="4759325" y="2928938"/>
          <p14:tracePt t="211341" x="4867275" y="2901950"/>
          <p14:tracePt t="211358" x="4921250" y="2894013"/>
          <p14:tracePt t="211361" x="4946650" y="2894013"/>
          <p14:tracePt t="211376" x="4992688" y="2894013"/>
          <p14:tracePt t="211391" x="5054600" y="2894013"/>
          <p14:tracePt t="211407" x="5116513" y="2884488"/>
          <p14:tracePt t="211423" x="5160963" y="2884488"/>
          <p14:tracePt t="211440" x="5224463" y="2874963"/>
          <p14:tracePt t="211457" x="5268913" y="2874963"/>
          <p14:tracePt t="211473" x="5349875" y="2874963"/>
          <p14:tracePt t="211491" x="5465763" y="2874963"/>
          <p14:tracePt t="211507" x="5554663" y="2857500"/>
          <p14:tracePt t="211523" x="5707063" y="2840038"/>
          <p14:tracePt t="211540" x="5830888" y="2813050"/>
          <p14:tracePt t="211557" x="5973763" y="2768600"/>
          <p14:tracePt t="211558" x="6072188" y="2751138"/>
          <p14:tracePt t="211573" x="6188075" y="2751138"/>
          <p14:tracePt t="211591" x="6492875" y="2714625"/>
          <p14:tracePt t="211607" x="6581775" y="2706688"/>
          <p14:tracePt t="211623" x="6626225" y="2706688"/>
          <p14:tracePt t="211640" x="6670675" y="2706688"/>
          <p14:tracePt t="211657" x="6724650" y="2724150"/>
          <p14:tracePt t="211673" x="6786563" y="2732088"/>
          <p14:tracePt t="211691" x="6921500" y="2741613"/>
          <p14:tracePt t="211707" x="6965950" y="2759075"/>
          <p14:tracePt t="211723" x="6992938" y="2759075"/>
          <p14:tracePt t="211740" x="7018338" y="2768600"/>
          <p14:tracePt t="211757" x="7037388" y="2778125"/>
          <p14:tracePt t="211838" x="7045325" y="2778125"/>
          <p14:tracePt t="212030" x="7027863" y="2778125"/>
          <p14:tracePt t="212038" x="7018338" y="2778125"/>
          <p14:tracePt t="212047" x="6965950" y="2759075"/>
          <p14:tracePt t="212058" x="6911975" y="2759075"/>
          <p14:tracePt t="212075" x="6759575" y="2732088"/>
          <p14:tracePt t="212092" x="6599238" y="2732088"/>
          <p14:tracePt t="212108" x="6483350" y="2732088"/>
          <p14:tracePt t="212125" x="6296025" y="2732088"/>
          <p14:tracePt t="212142" x="6207125" y="2732088"/>
          <p14:tracePt t="212159" x="6018213" y="2724150"/>
          <p14:tracePt t="212175" x="5902325" y="2706688"/>
          <p14:tracePt t="212192" x="5795963" y="2679700"/>
          <p14:tracePt t="212209" x="5732463" y="2660650"/>
          <p14:tracePt t="212224" x="5626100" y="2660650"/>
          <p14:tracePt t="212241" x="5473700" y="2652713"/>
          <p14:tracePt t="212258" x="5322888" y="2652713"/>
          <p14:tracePt t="212275" x="5081588" y="2652713"/>
          <p14:tracePt t="212292" x="4840288" y="2652713"/>
          <p14:tracePt t="212308" x="4598988" y="2679700"/>
          <p14:tracePt t="212325" x="4357688" y="2670175"/>
          <p14:tracePt t="212341" x="4089400" y="2652713"/>
          <p14:tracePt t="212360" x="3714750" y="2563813"/>
          <p14:tracePt t="212376" x="3429000" y="2544763"/>
          <p14:tracePt t="212392" x="3187700" y="2544763"/>
          <p14:tracePt t="212408" x="3009900" y="2527300"/>
          <p14:tracePt t="212424" x="2830513" y="2492375"/>
          <p14:tracePt t="212441" x="2652713" y="2428875"/>
          <p14:tracePt t="212458" x="2536825" y="2411413"/>
          <p14:tracePt t="212476" x="2347913" y="2384425"/>
          <p14:tracePt t="212492" x="2295525" y="2374900"/>
          <p14:tracePt t="212508" x="2232025" y="2374900"/>
          <p14:tracePt t="212524" x="2143125" y="2374900"/>
          <p14:tracePt t="212541" x="2081213" y="2374900"/>
          <p14:tracePt t="212558" x="2017713" y="2374900"/>
          <p14:tracePt t="212560" x="2000250" y="2374900"/>
          <p14:tracePt t="212576" x="1946275" y="2393950"/>
          <p14:tracePt t="212591" x="1901825" y="2401888"/>
          <p14:tracePt t="212608" x="1830388" y="2411413"/>
          <p14:tracePt t="212624" x="1776413" y="2411413"/>
          <p14:tracePt t="212641" x="1751013" y="2411413"/>
          <p14:tracePt t="212658" x="1704975" y="2411413"/>
          <p14:tracePt t="212675" x="1643063" y="2420938"/>
          <p14:tracePt t="212692" x="1589088" y="2446338"/>
          <p14:tracePt t="212708" x="1544638" y="2455863"/>
          <p14:tracePt t="212724" x="1509713" y="2455863"/>
          <p14:tracePt t="212741" x="1490663" y="2473325"/>
          <p14:tracePt t="212758" x="1473200" y="2473325"/>
          <p14:tracePt t="212776" x="1419225" y="2482850"/>
          <p14:tracePt t="212792" x="1393825" y="2492375"/>
          <p14:tracePt t="212808" x="1384300" y="2492375"/>
          <p14:tracePt t="212824" x="1339850" y="2500313"/>
          <p14:tracePt t="212842" x="1312863" y="2517775"/>
          <p14:tracePt t="212874" x="1303338" y="2517775"/>
          <p14:tracePt t="213006" x="1322388" y="2517775"/>
          <p14:tracePt t="213022" x="1339850" y="2509838"/>
          <p14:tracePt t="213030" x="1347788" y="2500313"/>
          <p14:tracePt t="213041" x="1366838" y="2500313"/>
          <p14:tracePt t="213058" x="1393825" y="2500313"/>
          <p14:tracePt t="213061" x="1401763" y="2500313"/>
          <p14:tracePt t="213076" x="1482725" y="2473325"/>
          <p14:tracePt t="213092" x="1571625" y="2473325"/>
          <p14:tracePt t="213108" x="1660525" y="2473325"/>
          <p14:tracePt t="213125" x="1768475" y="2473325"/>
          <p14:tracePt t="213141" x="1938338" y="2465388"/>
          <p14:tracePt t="213158" x="2133600" y="2446338"/>
          <p14:tracePt t="213176" x="2562225" y="2446338"/>
          <p14:tracePt t="213192" x="2724150" y="2446338"/>
          <p14:tracePt t="213208" x="2928938" y="2446338"/>
          <p14:tracePt t="213224" x="3197225" y="2428875"/>
          <p14:tracePt t="213241" x="3527425" y="2411413"/>
          <p14:tracePt t="213258" x="3884613" y="2411413"/>
          <p14:tracePt t="213276" x="4340225" y="2411413"/>
          <p14:tracePt t="213292" x="4562475" y="2374900"/>
          <p14:tracePt t="213308" x="4759325" y="2339975"/>
          <p14:tracePt t="213325" x="4867275" y="2339975"/>
          <p14:tracePt t="213340" x="5064125" y="2322513"/>
          <p14:tracePt t="213357" x="5330825" y="2303463"/>
          <p14:tracePt t="213374" x="5572125" y="2303463"/>
          <p14:tracePt t="213375" x="5670550" y="2312988"/>
          <p14:tracePt t="213391" x="5822950" y="2312988"/>
          <p14:tracePt t="213407" x="5965825" y="2312988"/>
          <p14:tracePt t="213424" x="6072188" y="2312988"/>
          <p14:tracePt t="213440" x="6242050" y="2312988"/>
          <p14:tracePt t="213457" x="6367463" y="2312988"/>
          <p14:tracePt t="213474" x="6527800" y="2312988"/>
          <p14:tracePt t="213492" x="6778625" y="2303463"/>
          <p14:tracePt t="213508" x="6902450" y="2303463"/>
          <p14:tracePt t="213524" x="7099300" y="2303463"/>
          <p14:tracePt t="213541" x="7143750" y="2330450"/>
          <p14:tracePt t="213558" x="7224713" y="2322513"/>
          <p14:tracePt t="213560" x="7232650" y="2322513"/>
          <p14:tracePt t="213576" x="7242175" y="2322513"/>
          <p14:tracePt t="213714" x="7232650" y="2330450"/>
          <p14:tracePt t="213730" x="7224713" y="2330450"/>
          <p14:tracePt t="213738" x="7224713" y="2339975"/>
          <p14:tracePt t="213746" x="7207250" y="2339975"/>
          <p14:tracePt t="213758" x="7197725" y="2339975"/>
          <p14:tracePt t="213776" x="7153275" y="2357438"/>
          <p14:tracePt t="213792" x="7072313" y="2384425"/>
          <p14:tracePt t="213808" x="6938963" y="2428875"/>
          <p14:tracePt t="213825" x="6715125" y="2465388"/>
          <p14:tracePt t="213841" x="6429375" y="2465388"/>
          <p14:tracePt t="213857" x="6161088" y="2500313"/>
          <p14:tracePt t="213874" x="5929313" y="2571750"/>
          <p14:tracePt t="213876" x="5849938" y="2598738"/>
          <p14:tracePt t="213891" x="5581650" y="2616200"/>
          <p14:tracePt t="213907" x="5429250" y="2616200"/>
          <p14:tracePt t="213924" x="5241925" y="2616200"/>
          <p14:tracePt t="213941" x="5160963" y="2616200"/>
          <p14:tracePt t="213958" x="5081588" y="2616200"/>
          <p14:tracePt t="213977" x="4938713" y="2616200"/>
          <p14:tracePt t="213992" x="4830763" y="2616200"/>
          <p14:tracePt t="214008" x="4705350" y="2598738"/>
          <p14:tracePt t="214024" x="4554538" y="2598738"/>
          <p14:tracePt t="214041" x="4429125" y="2608263"/>
          <p14:tracePt t="214058" x="4232275" y="2625725"/>
          <p14:tracePt t="214060" x="4170363" y="2635250"/>
          <p14:tracePt t="214076" x="3990975" y="2670175"/>
          <p14:tracePt t="214092" x="3751263" y="2724150"/>
          <p14:tracePt t="214108" x="3589338" y="2786063"/>
          <p14:tracePt t="214124" x="3357563" y="2857500"/>
          <p14:tracePt t="214142" x="3170238" y="2894013"/>
          <p14:tracePt t="214159" x="3017838" y="2921000"/>
          <p14:tracePt t="214174" x="2982913" y="2921000"/>
          <p14:tracePt t="214191" x="2955925" y="2928938"/>
          <p14:tracePt t="214360" x="2955925" y="2921000"/>
          <p14:tracePt t="214375" x="2965450" y="2921000"/>
          <p14:tracePt t="214391" x="2965450" y="2911475"/>
          <p14:tracePt t="214422" x="2973388" y="2911475"/>
          <p14:tracePt t="214446" x="2982913" y="2911475"/>
          <p14:tracePt t="214459" x="2990850" y="2911475"/>
          <p14:tracePt t="214491" x="3000375" y="2911475"/>
          <p14:tracePt t="214529" x="3017838" y="2911475"/>
          <p14:tracePt t="214660" x="3017838" y="2921000"/>
          <p14:tracePt t="214668" x="3009900" y="2921000"/>
          <p14:tracePt t="214677" x="3000375" y="2921000"/>
          <p14:tracePt t="214693" x="2982913" y="2928938"/>
          <p14:tracePt t="214708" x="2955925" y="2928938"/>
          <p14:tracePt t="214725" x="2928938" y="2928938"/>
          <p14:tracePt t="214741" x="2867025" y="2928938"/>
          <p14:tracePt t="214758" x="2776538" y="2946400"/>
          <p14:tracePt t="214776" x="2571750" y="2938463"/>
          <p14:tracePt t="214792" x="2465388" y="2938463"/>
          <p14:tracePt t="214808" x="2393950" y="2938463"/>
          <p14:tracePt t="214825" x="2295525" y="2955925"/>
          <p14:tracePt t="214841" x="2268538" y="2955925"/>
          <p14:tracePt t="214858" x="2224088" y="2965450"/>
          <p14:tracePt t="214876" x="2187575" y="2973388"/>
          <p14:tracePt t="214908" x="2187575" y="2982913"/>
          <p14:tracePt t="214925" x="2179638" y="2992438"/>
          <p14:tracePt t="214941" x="2170113" y="3009900"/>
          <p14:tracePt t="214958" x="2143125" y="3036888"/>
          <p14:tracePt t="214976" x="2125663" y="3071813"/>
          <p14:tracePt t="214992" x="2125663" y="3089275"/>
          <p14:tracePt t="215008" x="2125663" y="3098800"/>
          <p14:tracePt t="215025" x="2125663" y="3108325"/>
          <p14:tracePt t="215041" x="2125663" y="3143250"/>
          <p14:tracePt t="215058" x="2125663" y="3160713"/>
          <p14:tracePt t="215061" x="2125663" y="3170238"/>
          <p14:tracePt t="215076" x="2133600" y="3206750"/>
          <p14:tracePt t="215092" x="2133600" y="3232150"/>
          <p14:tracePt t="215108" x="2152650" y="3259138"/>
          <p14:tracePt t="215125" x="2160588" y="3268663"/>
          <p14:tracePt t="215141" x="2170113" y="3278188"/>
          <p14:tracePt t="215159" x="2179638" y="3278188"/>
          <p14:tracePt t="215176" x="2197100" y="3278188"/>
          <p14:tracePt t="215193" x="2224088" y="3278188"/>
          <p14:tracePt t="215208" x="2241550" y="3286125"/>
          <p14:tracePt t="215225" x="2286000" y="3303588"/>
          <p14:tracePt t="215241" x="2347913" y="3303588"/>
          <p14:tracePt t="215258" x="2393950" y="3313113"/>
          <p14:tracePt t="215277" x="2490788" y="3313113"/>
          <p14:tracePt t="215292" x="2544763" y="3313113"/>
          <p14:tracePt t="215308" x="2589213" y="3313113"/>
          <p14:tracePt t="215325" x="2643188" y="3313113"/>
          <p14:tracePt t="215341" x="2724150" y="3330575"/>
          <p14:tracePt t="215358" x="2830513" y="3330575"/>
          <p14:tracePt t="215374" x="2919413" y="3340100"/>
          <p14:tracePt t="215376" x="2965450" y="3357563"/>
          <p14:tracePt t="215392" x="3054350" y="3357563"/>
          <p14:tracePt t="215407" x="3152775" y="3349625"/>
          <p14:tracePt t="215424" x="3205163" y="3349625"/>
          <p14:tracePt t="215441" x="3259138" y="3340100"/>
          <p14:tracePt t="215457" x="3276600" y="3330575"/>
          <p14:tracePt t="215491" x="3276600" y="3313113"/>
          <p14:tracePt t="215507" x="3286125" y="3303588"/>
          <p14:tracePt t="215524" x="3286125" y="3286125"/>
          <p14:tracePt t="215541" x="3295650" y="3278188"/>
          <p14:tracePt t="215684" x="3295650" y="3268663"/>
          <p14:tracePt t="215699" x="3295650" y="3251200"/>
          <p14:tracePt t="215806" x="3295650" y="3241675"/>
          <p14:tracePt t="215930" x="3313113" y="3241675"/>
          <p14:tracePt t="215960" x="3313113" y="3259138"/>
          <p14:tracePt t="215968" x="3313113" y="3268663"/>
          <p14:tracePt t="216285" x="3322638" y="3268663"/>
          <p14:tracePt t="216293" x="3330575" y="3251200"/>
          <p14:tracePt t="216298" x="3367088" y="3241675"/>
          <p14:tracePt t="216308" x="3384550" y="3241675"/>
          <p14:tracePt t="216325" x="3419475" y="3206750"/>
          <p14:tracePt t="216341" x="3562350" y="3125788"/>
          <p14:tracePt t="216358" x="3660775" y="3071813"/>
          <p14:tracePt t="216376" x="3830638" y="2982913"/>
          <p14:tracePt t="216393" x="4010025" y="2973388"/>
          <p14:tracePt t="216408" x="4251325" y="2982913"/>
          <p14:tracePt t="216425" x="4589463" y="2946400"/>
          <p14:tracePt t="216441" x="4857750" y="2928938"/>
          <p14:tracePt t="216459" x="5224463" y="2921000"/>
          <p14:tracePt t="216476" x="5349875" y="2874963"/>
          <p14:tracePt t="216493" x="5564188" y="2840038"/>
          <p14:tracePt t="216508" x="5715000" y="2795588"/>
          <p14:tracePt t="216525" x="5849938" y="2759075"/>
          <p14:tracePt t="216542" x="5946775" y="2724150"/>
          <p14:tracePt t="216558" x="6064250" y="2697163"/>
          <p14:tracePt t="216561" x="6099175" y="2697163"/>
          <p14:tracePt t="216577" x="6180138" y="2697163"/>
          <p14:tracePt t="216593" x="6251575" y="2679700"/>
          <p14:tracePt t="216608" x="6350000" y="2670175"/>
          <p14:tracePt t="216625" x="6367463" y="2660650"/>
          <p14:tracePt t="216642" x="6402388" y="2660650"/>
          <p14:tracePt t="216658" x="6411913" y="2660650"/>
          <p14:tracePt t="216676" x="6446838" y="2660650"/>
          <p14:tracePt t="216693" x="6465888" y="2660650"/>
          <p14:tracePt t="216726" x="6473825" y="2660650"/>
          <p14:tracePt t="216743" x="6483350" y="2660650"/>
          <p14:tracePt t="216776" x="6492875" y="2660650"/>
          <p14:tracePt t="216783" x="6518275" y="2670175"/>
          <p14:tracePt t="216792" x="6527800" y="2670175"/>
          <p14:tracePt t="216807" x="6545263" y="2670175"/>
          <p14:tracePt t="216824" x="6581775" y="2670175"/>
          <p14:tracePt t="216841" x="6635750" y="2687638"/>
          <p14:tracePt t="216858" x="6732588" y="2687638"/>
          <p14:tracePt t="216874" x="6778625" y="2687638"/>
          <p14:tracePt t="216876" x="6813550" y="2687638"/>
          <p14:tracePt t="216892" x="6840538" y="2679700"/>
          <p14:tracePt t="216907" x="6867525" y="2670175"/>
          <p14:tracePt t="216924" x="6894513" y="2660650"/>
          <p14:tracePt t="216941" x="6956425" y="2660650"/>
          <p14:tracePt t="216957" x="6965950" y="2660650"/>
          <p14:tracePt t="217114" x="6956425" y="2660650"/>
          <p14:tracePt t="217123" x="6946900" y="2670175"/>
          <p14:tracePt t="217132" x="6911975" y="2687638"/>
          <p14:tracePt t="217142" x="6875463" y="2697163"/>
          <p14:tracePt t="217158" x="6796088" y="2714625"/>
          <p14:tracePt t="217175" x="6707188" y="2724150"/>
          <p14:tracePt t="217193" x="6554788" y="2724150"/>
          <p14:tracePt t="217208" x="6537325" y="2724150"/>
          <p14:tracePt t="217224" x="6446838" y="2697163"/>
          <p14:tracePt t="217241" x="6357938" y="2697163"/>
          <p14:tracePt t="217258" x="6242050" y="2670175"/>
          <p14:tracePt t="217275" x="6037263" y="2670175"/>
          <p14:tracePt t="217293" x="5867400" y="2670175"/>
          <p14:tracePt t="217308" x="5670550" y="2679700"/>
          <p14:tracePt t="217326" x="5545138" y="2687638"/>
          <p14:tracePt t="217342" x="5411788" y="2687638"/>
          <p14:tracePt t="217358" x="5241925" y="2706688"/>
          <p14:tracePt t="217374" x="5116513" y="2724150"/>
          <p14:tracePt t="217376" x="4973638" y="2741613"/>
          <p14:tracePt t="217393" x="4687888" y="2741613"/>
          <p14:tracePt t="217408" x="4465638" y="2741613"/>
          <p14:tracePt t="217425" x="4251325" y="2741613"/>
          <p14:tracePt t="217442" x="4010025" y="2741613"/>
          <p14:tracePt t="217458" x="3840163" y="2741613"/>
          <p14:tracePt t="217476" x="3633788" y="2732088"/>
          <p14:tracePt t="217493" x="3482975" y="2732088"/>
          <p14:tracePt t="217508" x="3340100" y="2732088"/>
          <p14:tracePt t="217525" x="3205163" y="2751138"/>
          <p14:tracePt t="217542" x="3089275" y="2768600"/>
          <p14:tracePt t="217558" x="2867025" y="2803525"/>
          <p14:tracePt t="217561" x="2795588" y="2803525"/>
          <p14:tracePt t="217575" x="2697163" y="2822575"/>
          <p14:tracePt t="217592" x="2384425" y="2874963"/>
          <p14:tracePt t="217608" x="2241550" y="2874963"/>
          <p14:tracePt t="217625" x="2160588" y="2874963"/>
          <p14:tracePt t="217642" x="2108200" y="2874963"/>
          <p14:tracePt t="217659" x="2071688" y="2874963"/>
          <p14:tracePt t="217677" x="2000250" y="2874963"/>
          <p14:tracePt t="217692" x="1990725" y="2874963"/>
          <p14:tracePt t="217708" x="1946275" y="2874963"/>
          <p14:tracePt t="217725" x="1901825" y="2894013"/>
          <p14:tracePt t="217742" x="1866900" y="29019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addressing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200" dirty="0" smtClean="0">
                    <a:solidFill>
                      <a:schemeClr val="accent1"/>
                    </a:solidFill>
                  </a:rPr>
                  <a:t>Memory (MEM)</a:t>
                </a:r>
                <a:r>
                  <a:rPr lang="en-US" sz="2200" dirty="0" smtClean="0"/>
                  <a:t> is a concept of a storage for programs and their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is a part of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 (fully controlled by a programmer)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can be though as an linear array of Bytes.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Data can be read or written into this storage using an index which is called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memory address</a:t>
                </a:r>
                <a:r>
                  <a:rPr lang="en-US" dirty="0" smtClean="0"/>
                  <a:t>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size of the memory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 Bytes, where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N</a:t>
                </a:r>
                <a:r>
                  <a:rPr lang="en-US" dirty="0" smtClean="0"/>
                  <a:t> is the maximal number of bits that can be encoded in a memory address.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Usually, there is no separate memory for code or data. They are stored together in the same space.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  <a:blipFill rotWithShape="0">
                <a:blip r:embed="rId5"/>
                <a:stretch>
                  <a:fillRect l="-1851" t="-2893" r="-498" b="-47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885825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00100100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14513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1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00689" y="522922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15089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15201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9113" y="491802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02245" y="5857875"/>
            <a:ext cx="1505156" cy="383615"/>
            <a:chOff x="602245" y="5857875"/>
            <a:chExt cx="1505156" cy="383615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5857875"/>
              <a:ext cx="928688" cy="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02245" y="5872158"/>
              <a:ext cx="1505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8 bits = 1 Byte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34982" y="4545573"/>
            <a:ext cx="314510" cy="665348"/>
            <a:chOff x="734982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63670" y="4545573"/>
            <a:ext cx="314510" cy="665348"/>
            <a:chOff x="1663670" y="4545573"/>
            <a:chExt cx="314510" cy="66534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592358" y="4545573"/>
            <a:ext cx="314510" cy="665348"/>
            <a:chOff x="2592358" y="4545573"/>
            <a:chExt cx="314510" cy="665348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135526" y="4545573"/>
            <a:ext cx="786369" cy="683651"/>
            <a:chOff x="5135526" y="4545573"/>
            <a:chExt cx="786369" cy="683651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049926" y="4545573"/>
            <a:ext cx="786369" cy="683651"/>
            <a:chOff x="6049926" y="4545573"/>
            <a:chExt cx="786369" cy="683651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7090823" y="4545573"/>
            <a:ext cx="541110" cy="683651"/>
            <a:chOff x="7090823" y="4545573"/>
            <a:chExt cx="541110" cy="683651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2732769"/>
      </p:ext>
    </p:extLst>
  </p:cSld>
  <p:clrMapOvr>
    <a:masterClrMapping/>
  </p:clrMapOvr>
  <p:transition advTm="4875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/>
    </p:bldLst>
  </p:timing>
  <p:extLst mod="1">
    <p:ext uri="{3A86A75C-4F4B-4683-9AE1-C65F6400EC91}">
      <p14:laserTraceLst xmlns:p14="http://schemas.microsoft.com/office/powerpoint/2010/main">
        <p14:tracePtLst>
          <p14:tracePt t="219182" x="1866900" y="2921000"/>
          <p14:tracePt t="219443" x="1874838" y="2921000"/>
          <p14:tracePt t="219452" x="1919288" y="2921000"/>
          <p14:tracePt t="219460" x="1990725" y="2928938"/>
          <p14:tracePt t="219477" x="2187575" y="2946400"/>
          <p14:tracePt t="219493" x="2322513" y="2965450"/>
          <p14:tracePt t="219510" x="2544763" y="3017838"/>
          <p14:tracePt t="219526" x="2697163" y="3036888"/>
          <p14:tracePt t="219543" x="2874963" y="3063875"/>
          <p14:tracePt t="219560" x="2973388" y="3089275"/>
          <p14:tracePt t="219576" x="3071813" y="3116263"/>
          <p14:tracePt t="219593" x="3125788" y="3135313"/>
          <p14:tracePt t="219610" x="3187700" y="3135313"/>
          <p14:tracePt t="219626" x="3276600" y="3160713"/>
          <p14:tracePt t="219643" x="3411538" y="3206750"/>
          <p14:tracePt t="219660" x="3490913" y="3232150"/>
          <p14:tracePt t="219676" x="3554413" y="3251200"/>
          <p14:tracePt t="219693" x="3608388" y="3268663"/>
          <p14:tracePt t="219709" x="3643313" y="3268663"/>
          <p14:tracePt t="219728" x="3670300" y="3286125"/>
          <p14:tracePt t="219743" x="3679825" y="3286125"/>
          <p14:tracePt t="219775" x="3687763" y="3286125"/>
          <p14:tracePt t="219790" x="3697288" y="3286125"/>
          <p14:tracePt t="219799" x="3714750" y="3286125"/>
          <p14:tracePt t="219813" x="3724275" y="3286125"/>
          <p14:tracePt t="221343" x="3724275" y="3278188"/>
          <p14:tracePt t="221851" x="3724275" y="3286125"/>
          <p14:tracePt t="221906" x="3724275" y="3295650"/>
          <p14:tracePt t="223022" x="3724275" y="3278188"/>
          <p14:tracePt t="223035" x="3732213" y="3268663"/>
          <p14:tracePt t="223115" x="3732213" y="3259138"/>
          <p14:tracePt t="223336" x="3705225" y="3259138"/>
          <p14:tracePt t="223345" x="3687763" y="3259138"/>
          <p14:tracePt t="223352" x="3660775" y="3259138"/>
          <p14:tracePt t="223362" x="3652838" y="3259138"/>
          <p14:tracePt t="223377" x="3608388" y="3259138"/>
          <p14:tracePt t="223394" x="3589338" y="3251200"/>
          <p14:tracePt t="223410" x="3571875" y="3224213"/>
          <p14:tracePt t="223427" x="3562350" y="3224213"/>
          <p14:tracePt t="223468" x="3554413" y="3214688"/>
          <p14:tracePt t="223490" x="3544888" y="3214688"/>
          <p14:tracePt t="223544" x="3536950" y="3214688"/>
          <p14:tracePt t="223576" x="3527425" y="3214688"/>
          <p14:tracePt t="223590" x="3517900" y="3214688"/>
          <p14:tracePt t="223599" x="3500438" y="3214688"/>
          <p14:tracePt t="223644" x="3490913" y="3214688"/>
          <p14:tracePt t="223652" x="3482975" y="3206750"/>
          <p14:tracePt t="223661" x="3473450" y="3206750"/>
          <p14:tracePt t="223677" x="3455988" y="3197225"/>
          <p14:tracePt t="223693" x="3429000" y="3197225"/>
          <p14:tracePt t="223710" x="3384550" y="3197225"/>
          <p14:tracePt t="223727" x="3357563" y="3197225"/>
          <p14:tracePt t="223744" x="3313113" y="3187700"/>
          <p14:tracePt t="223761" x="3276600" y="3187700"/>
          <p14:tracePt t="223777" x="3205163" y="3187700"/>
          <p14:tracePt t="223793" x="3160713" y="3187700"/>
          <p14:tracePt t="223810" x="3116263" y="3187700"/>
          <p14:tracePt t="223827" x="3071813" y="3187700"/>
          <p14:tracePt t="223845" x="2990850" y="3187700"/>
          <p14:tracePt t="223860" x="2965450" y="3187700"/>
          <p14:tracePt t="223876" x="2919413" y="3187700"/>
          <p14:tracePt t="223892" x="2894013" y="3187700"/>
          <p14:tracePt t="223909" x="2867025" y="3187700"/>
          <p14:tracePt t="223927" x="2822575" y="3187700"/>
          <p14:tracePt t="223945" x="2786063" y="3179763"/>
          <p14:tracePt t="223960" x="2724150" y="3152775"/>
          <p14:tracePt t="223977" x="2687638" y="3125788"/>
          <p14:tracePt t="223993" x="2643188" y="3125788"/>
          <p14:tracePt t="224010" x="2616200" y="3125788"/>
          <p14:tracePt t="224027" x="2589213" y="3108325"/>
          <p14:tracePt t="224045" x="2554288" y="3089275"/>
          <p14:tracePt t="224060" x="2527300" y="3081338"/>
          <p14:tracePt t="224077" x="2517775" y="3063875"/>
          <p14:tracePt t="224094" x="2509838" y="3063875"/>
          <p14:tracePt t="224110" x="2500313" y="3063875"/>
          <p14:tracePt t="224168" x="2490788" y="3063875"/>
          <p14:tracePt t="235152" x="2517775" y="3108325"/>
          <p14:tracePt t="235160" x="2571750" y="3135313"/>
          <p14:tracePt t="235168" x="2598738" y="3160713"/>
          <p14:tracePt t="235178" x="2608263" y="3170238"/>
          <p14:tracePt t="235195" x="2670175" y="3224213"/>
          <p14:tracePt t="235211" x="2705100" y="3259138"/>
          <p14:tracePt t="235229" x="2732088" y="3286125"/>
          <p14:tracePt t="235245" x="2786063" y="3322638"/>
          <p14:tracePt t="235261" x="2901950" y="3367088"/>
          <p14:tracePt t="235278" x="3036888" y="3429000"/>
          <p14:tracePt t="235295" x="3268663" y="3465513"/>
          <p14:tracePt t="235312" x="3500438" y="3465513"/>
          <p14:tracePt t="235329" x="4054475" y="3482975"/>
          <p14:tracePt t="235346" x="4295775" y="3500438"/>
          <p14:tracePt t="235362" x="4705350" y="3536950"/>
          <p14:tracePt t="235378" x="4973638" y="3571875"/>
          <p14:tracePt t="235395" x="5170488" y="3589338"/>
          <p14:tracePt t="235411" x="5259388" y="3608388"/>
          <p14:tracePt t="235428" x="5322888" y="3616325"/>
          <p14:tracePt t="235445" x="5349875" y="3616325"/>
          <p14:tracePt t="235461" x="5367338" y="3616325"/>
          <p14:tracePt t="235478" x="5375275" y="3616325"/>
          <p14:tracePt t="235495" x="5384800" y="3616325"/>
          <p14:tracePt t="235512" x="5394325" y="3616325"/>
          <p14:tracePt t="235528" x="5402263" y="3616325"/>
          <p14:tracePt t="235545" x="5411788" y="3616325"/>
          <p14:tracePt t="235636" x="5421313" y="3616325"/>
          <p14:tracePt t="235652" x="5421313" y="3608388"/>
          <p14:tracePt t="235660" x="5438775" y="3581400"/>
          <p14:tracePt t="235668" x="5429250" y="3554413"/>
          <p14:tracePt t="235678" x="5421313" y="3544888"/>
          <p14:tracePt t="235695" x="5384800" y="3527425"/>
          <p14:tracePt t="235711" x="5367338" y="3509963"/>
          <p14:tracePt t="235728" x="5330825" y="3482975"/>
          <p14:tracePt t="235745" x="5278438" y="3455988"/>
          <p14:tracePt t="235761" x="5251450" y="3446463"/>
          <p14:tracePt t="235778" x="5241925" y="3429000"/>
          <p14:tracePt t="235795" x="5232400" y="3421063"/>
          <p14:tracePt t="235812" x="5224463" y="3411538"/>
          <p14:tracePt t="235828" x="5214938" y="3411538"/>
          <p14:tracePt t="235845" x="5197475" y="3411538"/>
          <p14:tracePt t="235862" x="5197475" y="3402013"/>
          <p14:tracePt t="235878" x="5187950" y="3402013"/>
          <p14:tracePt t="235928" x="5180013" y="3402013"/>
          <p14:tracePt t="235937" x="5170488" y="3384550"/>
          <p14:tracePt t="235960" x="5160963" y="3384550"/>
          <p14:tracePt t="235968" x="5160963" y="3375025"/>
          <p14:tracePt t="235983" x="5153025" y="3367088"/>
          <p14:tracePt t="235995" x="5143500" y="3367088"/>
          <p14:tracePt t="236012" x="5126038" y="3349625"/>
          <p14:tracePt t="236028" x="5126038" y="3330575"/>
          <p14:tracePt t="236061" x="5126038" y="3313113"/>
          <p14:tracePt t="257951" x="5126038" y="3303588"/>
          <p14:tracePt t="257964" x="5135563" y="3303588"/>
          <p14:tracePt t="257981" x="5135563" y="3278188"/>
          <p14:tracePt t="257997" x="5143500" y="3259138"/>
          <p14:tracePt t="258014" x="5143500" y="3251200"/>
          <p14:tracePt t="258031" x="5143500" y="3232150"/>
          <p14:tracePt t="258135" x="5143500" y="3251200"/>
          <p14:tracePt t="258167" x="5143500" y="3259138"/>
          <p14:tracePt t="258181" x="5143500" y="3268663"/>
          <p14:tracePt t="258312" x="5143500" y="3278188"/>
          <p14:tracePt t="259081" x="5116513" y="3278188"/>
          <p14:tracePt t="259096" x="5116513" y="3286125"/>
          <p14:tracePt t="259105" x="5108575" y="3286125"/>
          <p14:tracePt t="259121" x="5099050" y="3286125"/>
          <p14:tracePt t="259131" x="5089525" y="3286125"/>
          <p14:tracePt t="259151" x="5081588" y="3295650"/>
          <p14:tracePt t="259164" x="5072063" y="3295650"/>
          <p14:tracePt t="259689" x="5054600" y="3295650"/>
          <p14:tracePt t="259697" x="5037138" y="3330575"/>
          <p14:tracePt t="259705" x="4992688" y="3357563"/>
          <p14:tracePt t="259715" x="4938713" y="3402013"/>
          <p14:tracePt t="259731" x="4830763" y="3492500"/>
          <p14:tracePt t="259748" x="4822825" y="3517900"/>
          <p14:tracePt t="259765" x="4822825" y="3527425"/>
          <p14:tracePt t="485827" x="4813300" y="3527425"/>
          <p14:tracePt t="485893" x="4786313" y="3536950"/>
          <p14:tracePt t="485911" x="4572000" y="3598863"/>
          <p14:tracePt t="485927" x="4473575" y="3635375"/>
          <p14:tracePt t="485944" x="4268788" y="3697288"/>
          <p14:tracePt t="485961" x="4081463" y="3759200"/>
          <p14:tracePt t="485978" x="3973513" y="3778250"/>
          <p14:tracePt t="485995" x="3911600" y="3805238"/>
          <p14:tracePt t="486012" x="3867150" y="3805238"/>
          <p14:tracePt t="486436" x="3857625" y="3830638"/>
          <p14:tracePt t="486444" x="3813175" y="3902075"/>
          <p14:tracePt t="486460" x="3697288" y="4037013"/>
          <p14:tracePt t="486475" x="3608388" y="4135438"/>
          <p14:tracePt t="486491" x="3482975" y="4233863"/>
          <p14:tracePt t="486508" x="3402013" y="4295775"/>
          <p14:tracePt t="486525" x="3303588" y="4367213"/>
          <p14:tracePt t="486542" x="3214688" y="4421188"/>
          <p14:tracePt t="486544" x="3152775" y="4473575"/>
          <p14:tracePt t="486558" x="3009900" y="4572000"/>
          <p14:tracePt t="486575" x="2928938" y="4625975"/>
          <p14:tracePt t="486592" x="2911475" y="462597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and Little Endian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Historically numbers are being written from the right to the left (the most significant digit is on the right):</a:t>
            </a:r>
          </a:p>
          <a:p>
            <a:endParaRPr lang="en-US" dirty="0" smtClean="0"/>
          </a:p>
          <a:p>
            <a:endParaRPr lang="en-US" sz="600" dirty="0" smtClean="0"/>
          </a:p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 smtClean="0"/>
              <a:t> we used </a:t>
            </a:r>
            <a:r>
              <a:rPr lang="en-US" dirty="0"/>
              <a:t>to </a:t>
            </a:r>
            <a:r>
              <a:rPr lang="en-US" dirty="0" smtClean="0"/>
              <a:t>enumerate elements in an array (and most other things) from the left to the right: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  <a:p>
            <a:pPr lvl="1" indent="0">
              <a:buNone/>
            </a:pPr>
            <a:endParaRPr lang="en-US" sz="2800" dirty="0" smtClean="0"/>
          </a:p>
          <a:p>
            <a:pPr lvl="1" indent="0">
              <a:buNone/>
            </a:pPr>
            <a:endParaRPr lang="en-US" sz="500" dirty="0" smtClean="0"/>
          </a:p>
          <a:p>
            <a:pPr marL="528638" lvl="1" indent="-342900"/>
            <a:r>
              <a:rPr lang="en-US" dirty="0" smtClean="0">
                <a:solidFill>
                  <a:schemeClr val="accent1"/>
                </a:solidFill>
              </a:rPr>
              <a:t>The question: </a:t>
            </a:r>
            <a:r>
              <a:rPr lang="en-US" dirty="0" smtClean="0"/>
              <a:t>if we put an value of two bytes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(e.g. 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256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 smtClean="0"/>
              <a:t>at the beginning of the array where the most significant byte will be? In element  0 or element 1?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7311" y="219891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11" y="2198918"/>
                <a:ext cx="4907280" cy="381451"/>
              </a:xfrm>
              <a:prstGeom prst="rect">
                <a:avLst/>
              </a:prstGeom>
              <a:blipFill rotWithShape="0">
                <a:blip r:embed="rId5"/>
                <a:stretch>
                  <a:fillRect l="-1118" t="-4839" b="-27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552" y="2542043"/>
                <a:ext cx="587248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542043"/>
                <a:ext cx="5872480" cy="381451"/>
              </a:xfrm>
              <a:prstGeom prst="rect">
                <a:avLst/>
              </a:prstGeom>
              <a:blipFill rotWithShape="0">
                <a:blip r:embed="rId6"/>
                <a:stretch>
                  <a:fillRect l="-831" t="-3175" b="-25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 bwMode="auto">
          <a:xfrm>
            <a:off x="1190625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119313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1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805489" y="452747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719889" y="452699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0001" y="452699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3913" y="421627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39782" y="3843823"/>
            <a:ext cx="314510" cy="665348"/>
            <a:chOff x="734982" y="4545573"/>
            <a:chExt cx="314510" cy="665348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68470" y="3843823"/>
            <a:ext cx="314510" cy="665348"/>
            <a:chOff x="1663670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97158" y="3843823"/>
            <a:ext cx="314510" cy="665348"/>
            <a:chOff x="2592358" y="4545573"/>
            <a:chExt cx="314510" cy="665348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40326" y="3843823"/>
            <a:ext cx="786369" cy="683651"/>
            <a:chOff x="5135526" y="4545573"/>
            <a:chExt cx="786369" cy="683651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6354726" y="3843823"/>
            <a:ext cx="786369" cy="683651"/>
            <a:chOff x="6049926" y="4545573"/>
            <a:chExt cx="786369" cy="683651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7395623" y="3843823"/>
            <a:ext cx="541110" cy="683651"/>
            <a:chOff x="7090823" y="4545573"/>
            <a:chExt cx="541110" cy="683651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87552" y="219760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197608"/>
                <a:ext cx="4907280" cy="381451"/>
              </a:xfrm>
              <a:prstGeom prst="rect">
                <a:avLst/>
              </a:prstGeom>
              <a:blipFill rotWithShape="0">
                <a:blip r:embed="rId10"/>
                <a:stretch>
                  <a:fillRect l="-994" t="-4839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87552" y="2545080"/>
                <a:ext cx="58724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545080"/>
                <a:ext cx="5872480" cy="381451"/>
              </a:xfrm>
              <a:prstGeom prst="rect">
                <a:avLst/>
              </a:prstGeom>
              <a:blipFill rotWithShape="0">
                <a:blip r:embed="rId11"/>
                <a:stretch>
                  <a:fillRect l="-831" t="-4839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986109"/>
      </p:ext>
    </p:extLst>
  </p:cSld>
  <p:clrMapOvr>
    <a:masterClrMapping/>
  </p:clrMapOvr>
  <p:transition advTm="1722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33" grpId="0" animBg="1"/>
      <p:bldP spid="34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0737" x="2928938" y="4608513"/>
          <p14:tracePt t="20744" x="2928938" y="4554538"/>
          <p14:tracePt t="20753" x="2946400" y="4465638"/>
          <p14:tracePt t="20769" x="2946400" y="4197350"/>
          <p14:tracePt t="20786" x="2946400" y="3840163"/>
          <p14:tracePt t="20801" x="2901950" y="3500438"/>
          <p14:tracePt t="20817" x="2867025" y="3214688"/>
          <p14:tracePt t="20834" x="2867025" y="2973388"/>
          <p14:tracePt t="20850" x="2867025" y="2840038"/>
          <p14:tracePt t="20867" x="2867025" y="2778125"/>
          <p14:tracePt t="20884" x="2867025" y="2724150"/>
          <p14:tracePt t="20900" x="2867025" y="2714625"/>
          <p14:tracePt t="20933" x="2867025" y="2706688"/>
          <p14:tracePt t="20950" x="2874963" y="2687638"/>
          <p14:tracePt t="20952" x="2874963" y="2679700"/>
          <p14:tracePt t="20967" x="2884488" y="2660650"/>
          <p14:tracePt t="21000" x="2884488" y="2643188"/>
          <p14:tracePt t="21253" x="2894013" y="2643188"/>
          <p14:tracePt t="21262" x="2894013" y="2635250"/>
          <p14:tracePt t="21270" x="2911475" y="2598738"/>
          <p14:tracePt t="21285" x="2919413" y="2527300"/>
          <p14:tracePt t="21301" x="2928938" y="2500313"/>
          <p14:tracePt t="21318" x="2955925" y="2438400"/>
          <p14:tracePt t="21335" x="2965450" y="2411413"/>
          <p14:tracePt t="21352" x="2973388" y="2366963"/>
          <p14:tracePt t="21368" x="2990850" y="2357438"/>
          <p14:tracePt t="21385" x="2990850" y="2339975"/>
          <p14:tracePt t="21401" x="2990850" y="2303463"/>
          <p14:tracePt t="21418" x="2990850" y="2295525"/>
          <p14:tracePt t="21435" x="2990850" y="2286000"/>
          <p14:tracePt t="21452" x="2990850" y="2278063"/>
          <p14:tracePt t="21468" x="2990850" y="2251075"/>
          <p14:tracePt t="21485" x="2990850" y="2241550"/>
          <p14:tracePt t="21790" x="2990850" y="2259013"/>
          <p14:tracePt t="21798" x="2990850" y="2278063"/>
          <p14:tracePt t="21806" x="2990850" y="2303463"/>
          <p14:tracePt t="21817" x="2990850" y="2322513"/>
          <p14:tracePt t="21834" x="2990850" y="2349500"/>
          <p14:tracePt t="21853" x="2973388" y="2401888"/>
          <p14:tracePt t="21869" x="2973388" y="2446338"/>
          <p14:tracePt t="21885" x="2973388" y="2509838"/>
          <p14:tracePt t="21901" x="2965450" y="2527300"/>
          <p14:tracePt t="21918" x="2965450" y="2571750"/>
          <p14:tracePt t="21935" x="2965450" y="2598738"/>
          <p14:tracePt t="21953" x="2965450" y="2635250"/>
          <p14:tracePt t="22191" x="2965450" y="2625725"/>
          <p14:tracePt t="22199" x="2965450" y="2608263"/>
          <p14:tracePt t="22207" x="2965450" y="2589213"/>
          <p14:tracePt t="22218" x="2965450" y="2581275"/>
          <p14:tracePt t="22235" x="2990850" y="2571750"/>
          <p14:tracePt t="22253" x="3000375" y="2563813"/>
          <p14:tracePt t="22269" x="3009900" y="2536825"/>
          <p14:tracePt t="22285" x="3017838" y="2536825"/>
          <p14:tracePt t="22301" x="3017838" y="2527300"/>
          <p14:tracePt t="22367" x="3027363" y="2527300"/>
          <p14:tracePt t="22383" x="3027363" y="2517775"/>
          <p14:tracePt t="22391" x="3036888" y="2517775"/>
          <p14:tracePt t="22401" x="3036888" y="2509838"/>
          <p14:tracePt t="22418" x="3054350" y="2500313"/>
          <p14:tracePt t="22434" x="3071813" y="2473325"/>
          <p14:tracePt t="22451" x="3089275" y="2455863"/>
          <p14:tracePt t="22468" x="3089275" y="2446338"/>
          <p14:tracePt t="22506" x="3098800" y="2446338"/>
          <p14:tracePt t="22536" x="3098800" y="2438400"/>
          <p14:tracePt t="22599" x="3125788" y="2438400"/>
          <p14:tracePt t="22607" x="3143250" y="2438400"/>
          <p14:tracePt t="22618" x="3170238" y="2438400"/>
          <p14:tracePt t="22636" x="3214688" y="2411413"/>
          <p14:tracePt t="22653" x="3330575" y="2374900"/>
          <p14:tracePt t="22668" x="3394075" y="2349500"/>
          <p14:tracePt t="22685" x="3473450" y="2322513"/>
          <p14:tracePt t="22702" x="3509963" y="2303463"/>
          <p14:tracePt t="22718" x="3554413" y="2295525"/>
          <p14:tracePt t="22735" x="3571875" y="2286000"/>
          <p14:tracePt t="22752" x="3598863" y="2259013"/>
          <p14:tracePt t="22768" x="3616325" y="2251075"/>
          <p14:tracePt t="22785" x="3643313" y="2241550"/>
          <p14:tracePt t="22802" x="3652838" y="2232025"/>
          <p14:tracePt t="22818" x="3679825" y="2224088"/>
          <p14:tracePt t="22835" x="3705225" y="2197100"/>
          <p14:tracePt t="22853" x="3751263" y="2179638"/>
          <p14:tracePt t="22870" x="3759200" y="2170113"/>
          <p14:tracePt t="22885" x="3776663" y="2170113"/>
          <p14:tracePt t="22901" x="3786188" y="2160588"/>
          <p14:tracePt t="22918" x="3813175" y="2143125"/>
          <p14:tracePt t="22935" x="3840163" y="2143125"/>
          <p14:tracePt t="22951" x="3857625" y="2143125"/>
          <p14:tracePt t="22968" x="3884613" y="2143125"/>
          <p14:tracePt t="22985" x="3894138" y="2143125"/>
          <p14:tracePt t="23002" x="3902075" y="2143125"/>
          <p14:tracePt t="23018" x="3911600" y="2143125"/>
          <p14:tracePt t="23021" x="3919538" y="2143125"/>
          <p14:tracePt t="23053" x="3929063" y="2143125"/>
          <p14:tracePt t="23075" x="3956050" y="2143125"/>
          <p14:tracePt t="23083" x="3965575" y="2152650"/>
          <p14:tracePt t="23091" x="4000500" y="2160588"/>
          <p14:tracePt t="23102" x="4010025" y="2160588"/>
          <p14:tracePt t="23118" x="4027488" y="2170113"/>
          <p14:tracePt t="23135" x="4054475" y="2170113"/>
          <p14:tracePt t="23153" x="4071938" y="2170113"/>
          <p14:tracePt t="23169" x="4081463" y="2170113"/>
          <p14:tracePt t="23185" x="4089400" y="2170113"/>
          <p14:tracePt t="23202" x="4108450" y="2170113"/>
          <p14:tracePt t="23218" x="4133850" y="2179638"/>
          <p14:tracePt t="23252" x="4143375" y="2179638"/>
          <p14:tracePt t="23307" x="4152900" y="2179638"/>
          <p14:tracePt t="23314" x="4152900" y="2187575"/>
          <p14:tracePt t="23352" x="4160838" y="2197100"/>
          <p14:tracePt t="23361" x="4160838" y="2206625"/>
          <p14:tracePt t="23367" x="4170363" y="2206625"/>
          <p14:tracePt t="23384" x="4170363" y="2224088"/>
          <p14:tracePt t="23407" x="4179888" y="2232025"/>
          <p14:tracePt t="23421" x="4179888" y="2241550"/>
          <p14:tracePt t="23435" x="4197350" y="2241550"/>
          <p14:tracePt t="23453" x="4197350" y="2259013"/>
          <p14:tracePt t="23537" x="4197350" y="2268538"/>
          <p14:tracePt t="23729" x="4197350" y="2259013"/>
          <p14:tracePt t="23737" x="4205288" y="2251075"/>
          <p14:tracePt t="23753" x="4205288" y="2232025"/>
          <p14:tracePt t="23769" x="4205288" y="2206625"/>
          <p14:tracePt t="23907" x="4205288" y="2224088"/>
          <p14:tracePt t="23914" x="4205288" y="2232025"/>
          <p14:tracePt t="23921" x="4205288" y="2251075"/>
          <p14:tracePt t="23935" x="4205288" y="2259013"/>
          <p14:tracePt t="23954" x="4205288" y="2303463"/>
          <p14:tracePt t="23970" x="4205288" y="2322513"/>
          <p14:tracePt t="23985" x="4205288" y="2349500"/>
          <p14:tracePt t="24002" x="4205288" y="2366963"/>
          <p14:tracePt t="24020" x="4205288" y="2374900"/>
          <p14:tracePt t="24021" x="4205288" y="2384425"/>
          <p14:tracePt t="24038" x="4205288" y="2401888"/>
          <p14:tracePt t="24054" x="4214813" y="2411413"/>
          <p14:tracePt t="24068" x="4214813" y="2420938"/>
          <p14:tracePt t="24085" x="4214813" y="2446338"/>
          <p14:tracePt t="24102" x="4214813" y="2473325"/>
          <p14:tracePt t="24118" x="4214813" y="2492375"/>
          <p14:tracePt t="24135" x="4214813" y="2500313"/>
          <p14:tracePt t="24152" x="4214813" y="2509838"/>
          <p14:tracePt t="24268" x="4214813" y="2517775"/>
          <p14:tracePt t="24600" x="4214813" y="2509838"/>
          <p14:tracePt t="24608" x="4214813" y="2473325"/>
          <p14:tracePt t="24618" x="4214813" y="2446338"/>
          <p14:tracePt t="24635" x="4214813" y="2384425"/>
          <p14:tracePt t="24653" x="4214813" y="2286000"/>
          <p14:tracePt t="24668" x="4214813" y="2241550"/>
          <p14:tracePt t="24685" x="4224338" y="2206625"/>
          <p14:tracePt t="24702" x="4232275" y="2179638"/>
          <p14:tracePt t="24719" x="4232275" y="2152650"/>
          <p14:tracePt t="24735" x="4232275" y="2143125"/>
          <p14:tracePt t="24754" x="4276725" y="2116138"/>
          <p14:tracePt t="24769" x="4303713" y="2116138"/>
          <p14:tracePt t="24785" x="4313238" y="2116138"/>
          <p14:tracePt t="24801" x="4340225" y="2116138"/>
          <p14:tracePt t="24818" x="4357688" y="2116138"/>
          <p14:tracePt t="24835" x="4367213" y="2116138"/>
          <p14:tracePt t="24853" x="4375150" y="2098675"/>
          <p14:tracePt t="24868" x="4384675" y="2098675"/>
          <p14:tracePt t="24891" x="4394200" y="2098675"/>
          <p14:tracePt t="24907" x="4402138" y="2098675"/>
          <p14:tracePt t="24918" x="4411663" y="2098675"/>
          <p14:tracePt t="24935" x="4419600" y="2098675"/>
          <p14:tracePt t="24951" x="4483100" y="2108200"/>
          <p14:tracePt t="24953" x="4518025" y="2116138"/>
          <p14:tracePt t="24968" x="4562475" y="2116138"/>
          <p14:tracePt t="24985" x="4625975" y="2116138"/>
          <p14:tracePt t="25001" x="4652963" y="2116138"/>
          <p14:tracePt t="25018" x="4679950" y="2116138"/>
          <p14:tracePt t="25035" x="4697413" y="2116138"/>
          <p14:tracePt t="25051" x="4705350" y="2116138"/>
          <p14:tracePt t="25120" x="4714875" y="2116138"/>
          <p14:tracePt t="25158" x="4724400" y="2125663"/>
          <p14:tracePt t="25166" x="4732338" y="2125663"/>
          <p14:tracePt t="25174" x="4732338" y="2135188"/>
          <p14:tracePt t="25184" x="4741863" y="2135188"/>
          <p14:tracePt t="25201" x="4751388" y="2170113"/>
          <p14:tracePt t="25217" x="4768850" y="2214563"/>
          <p14:tracePt t="25234" x="4776788" y="2251075"/>
          <p14:tracePt t="25251" x="4776788" y="2268538"/>
          <p14:tracePt t="25268" x="4786313" y="2312988"/>
          <p14:tracePt t="25284" x="4786313" y="2322513"/>
          <p14:tracePt t="25301" x="4786313" y="2349500"/>
          <p14:tracePt t="25318" x="4795838" y="2349500"/>
          <p14:tracePt t="25335" x="4795838" y="2366963"/>
          <p14:tracePt t="26116" x="4786313" y="2366963"/>
          <p14:tracePt t="26146" x="4776788" y="2366963"/>
          <p14:tracePt t="26275" x="4776788" y="2357438"/>
          <p14:tracePt t="26314" x="4776788" y="2339975"/>
          <p14:tracePt t="26330" x="4768850" y="2339975"/>
          <p14:tracePt t="26492" x="4759325" y="2339975"/>
          <p14:tracePt t="26522" x="4751388" y="2330450"/>
          <p14:tracePt t="27216" x="4741863" y="2322513"/>
          <p14:tracePt t="27230" x="4724400" y="2322513"/>
          <p14:tracePt t="27238" x="4714875" y="2322513"/>
          <p14:tracePt t="27252" x="4705350" y="2312988"/>
          <p14:tracePt t="27269" x="4697413" y="2312988"/>
          <p14:tracePt t="27285" x="4679950" y="2312988"/>
          <p14:tracePt t="27302" x="4660900" y="2312988"/>
          <p14:tracePt t="27319" x="4643438" y="2303463"/>
          <p14:tracePt t="27335" x="4633913" y="2303463"/>
          <p14:tracePt t="27352" x="4598988" y="2303463"/>
          <p14:tracePt t="27369" x="4537075" y="2303463"/>
          <p14:tracePt t="27386" x="4510088" y="2303463"/>
          <p14:tracePt t="27402" x="4465638" y="2303463"/>
          <p14:tracePt t="27419" x="4402138" y="2303463"/>
          <p14:tracePt t="27435" x="4375150" y="2295525"/>
          <p14:tracePt t="27452" x="4330700" y="2295525"/>
          <p14:tracePt t="27454" x="4295775" y="2295525"/>
          <p14:tracePt t="27469" x="4214813" y="2295525"/>
          <p14:tracePt t="27486" x="4108450" y="2295525"/>
          <p14:tracePt t="27502" x="3983038" y="2295525"/>
          <p14:tracePt t="27519" x="3830638" y="2295525"/>
          <p14:tracePt t="27522" x="3759200" y="2295525"/>
          <p14:tracePt t="27535" x="3705225" y="2295525"/>
          <p14:tracePt t="27552" x="3660775" y="2312988"/>
          <p14:tracePt t="27569" x="3527425" y="2312988"/>
          <p14:tracePt t="27586" x="3482975" y="2312988"/>
          <p14:tracePt t="27603" x="3455988" y="2322513"/>
          <p14:tracePt t="27619" x="3402013" y="2330450"/>
          <p14:tracePt t="27635" x="3367088" y="2330450"/>
          <p14:tracePt t="27652" x="3322638" y="2339975"/>
          <p14:tracePt t="27669" x="3251200" y="2339975"/>
          <p14:tracePt t="27685" x="3224213" y="2339975"/>
          <p14:tracePt t="27702" x="3143250" y="2339975"/>
          <p14:tracePt t="27719" x="3098800" y="2339975"/>
          <p14:tracePt t="27735" x="3054350" y="2339975"/>
          <p14:tracePt t="27752" x="3017838" y="2357438"/>
          <p14:tracePt t="27769" x="2973388" y="2357438"/>
          <p14:tracePt t="27785" x="2965450" y="2357438"/>
          <p14:tracePt t="27802" x="2955925" y="2357438"/>
          <p14:tracePt t="27818" x="2938463" y="2357438"/>
          <p14:tracePt t="27852" x="2901950" y="2357438"/>
          <p14:tracePt t="27868" x="2874963" y="2357438"/>
          <p14:tracePt t="27902" x="2867025" y="2357438"/>
          <p14:tracePt t="27919" x="2840038" y="2357438"/>
          <p14:tracePt t="27936" x="2813050" y="2357438"/>
          <p14:tracePt t="27952" x="2786063" y="2357438"/>
          <p14:tracePt t="27969" x="2776538" y="2357438"/>
          <p14:tracePt t="27985" x="2768600" y="2357438"/>
          <p14:tracePt t="28007" x="2759075" y="2366963"/>
          <p14:tracePt t="28019" x="2751138" y="2366963"/>
          <p14:tracePt t="28054" x="2741613" y="2366963"/>
          <p14:tracePt t="28076" x="2724150" y="2374900"/>
          <p14:tracePt t="28084" x="2724150" y="2384425"/>
          <p14:tracePt t="28092" x="2705100" y="2384425"/>
          <p14:tracePt t="28102" x="2697163" y="2393950"/>
          <p14:tracePt t="28119" x="2652713" y="2393950"/>
          <p14:tracePt t="28136" x="2643188" y="2393950"/>
          <p14:tracePt t="28154" x="2616200" y="2401888"/>
          <p14:tracePt t="28169" x="2598738" y="2420938"/>
          <p14:tracePt t="28186" x="2562225" y="2420938"/>
          <p14:tracePt t="28202" x="2544763" y="2428875"/>
          <p14:tracePt t="28219" x="2536825" y="2438400"/>
          <p14:tracePt t="28238" x="2527300" y="2446338"/>
          <p14:tracePt t="28622" x="2527300" y="2455863"/>
          <p14:tracePt t="88431" x="2517775" y="2455863"/>
          <p14:tracePt t="88439" x="2500313" y="2465388"/>
          <p14:tracePt t="88447" x="2490788" y="2473325"/>
          <p14:tracePt t="88460" x="2490788" y="2492375"/>
          <p14:tracePt t="88477" x="2473325" y="2527300"/>
          <p14:tracePt t="88493" x="2465388" y="2554288"/>
          <p14:tracePt t="88509" x="2428875" y="2598738"/>
          <p14:tracePt t="88526" x="2393950" y="2660650"/>
          <p14:tracePt t="88543" x="2374900" y="2706688"/>
          <p14:tracePt t="88560" x="2347913" y="2732088"/>
          <p14:tracePt t="88577" x="2330450" y="2759075"/>
          <p14:tracePt t="88593" x="2312988" y="2795588"/>
          <p14:tracePt t="88610" x="2295525" y="2813050"/>
          <p14:tracePt t="88626" x="2286000" y="2813050"/>
          <p14:tracePt t="88769" x="2286000" y="2830513"/>
          <p14:tracePt t="88785" x="2286000" y="2840038"/>
          <p14:tracePt t="88977" x="2295525" y="2849563"/>
          <p14:tracePt t="88985" x="2303463" y="2849563"/>
          <p14:tracePt t="88994" x="2312988" y="2849563"/>
          <p14:tracePt t="89010" x="2339975" y="2857500"/>
          <p14:tracePt t="89071" x="2347913" y="2857500"/>
          <p14:tracePt t="89085" x="2357438" y="2857500"/>
          <p14:tracePt t="89101" x="2357438" y="2867025"/>
          <p14:tracePt t="89131" x="2366963" y="2867025"/>
          <p14:tracePt t="89410" x="2374900" y="2874963"/>
          <p14:tracePt t="89416" x="2384425" y="2874963"/>
          <p14:tracePt t="89431" x="2411413" y="2874963"/>
          <p14:tracePt t="89443" x="2419350" y="2874963"/>
          <p14:tracePt t="89460" x="2428875" y="2894013"/>
          <p14:tracePt t="89478" x="2446338" y="2901950"/>
          <p14:tracePt t="90540" x="2446338" y="2911475"/>
          <p14:tracePt t="91016" x="2438400" y="2911475"/>
          <p14:tracePt t="92109" x="2438400" y="2921000"/>
          <p14:tracePt t="92132" x="2419350" y="2921000"/>
          <p14:tracePt t="92139" x="2411413" y="2921000"/>
          <p14:tracePt t="92147" x="2374900" y="2921000"/>
          <p14:tracePt t="92160" x="2366963" y="2928938"/>
          <p14:tracePt t="92178" x="2276475" y="2928938"/>
          <p14:tracePt t="92194" x="2251075" y="2928938"/>
          <p14:tracePt t="92210" x="2205038" y="2928938"/>
          <p14:tracePt t="92226" x="2152650" y="2928938"/>
          <p14:tracePt t="92243" x="2125663" y="2928938"/>
          <p14:tracePt t="92260" x="2081213" y="2928938"/>
          <p14:tracePt t="92278" x="2009775" y="2928938"/>
          <p14:tracePt t="92293" x="2000250" y="2928938"/>
          <p14:tracePt t="92310" x="1955800" y="2928938"/>
          <p14:tracePt t="92327" x="1919288" y="2928938"/>
          <p14:tracePt t="92343" x="1874838" y="2921000"/>
          <p14:tracePt t="92362" x="1830388" y="2921000"/>
          <p14:tracePt t="92377" x="1822450" y="2921000"/>
          <p14:tracePt t="92394" x="1812925" y="2921000"/>
          <p14:tracePt t="92616" x="1822450" y="2921000"/>
          <p14:tracePt t="92624" x="1830388" y="2921000"/>
          <p14:tracePt t="92631" x="1857375" y="2921000"/>
          <p14:tracePt t="92643" x="1866900" y="2921000"/>
          <p14:tracePt t="92660" x="1911350" y="2921000"/>
          <p14:tracePt t="92678" x="2179638" y="2901950"/>
          <p14:tracePt t="92694" x="2347913" y="2867025"/>
          <p14:tracePt t="92711" x="2465388" y="2857500"/>
          <p14:tracePt t="92727" x="2589213" y="2857500"/>
          <p14:tracePt t="92743" x="2679700" y="2857500"/>
          <p14:tracePt t="92760" x="2741613" y="2840038"/>
          <p14:tracePt t="92777" x="2751138" y="2840038"/>
          <p14:tracePt t="92924" x="2751138" y="2830513"/>
          <p14:tracePt t="92994" x="2741613" y="2830513"/>
          <p14:tracePt t="93002" x="2741613" y="2822575"/>
          <p14:tracePt t="93011" x="2732088" y="2822575"/>
          <p14:tracePt t="93027" x="2705100" y="2822575"/>
          <p14:tracePt t="93043" x="2679700" y="2822575"/>
          <p14:tracePt t="93060" x="2633663" y="2822575"/>
          <p14:tracePt t="93078" x="2581275" y="2822575"/>
          <p14:tracePt t="93093" x="2536825" y="2822575"/>
          <p14:tracePt t="93110" x="2500313" y="2822575"/>
          <p14:tracePt t="93127" x="2490788" y="2822575"/>
          <p14:tracePt t="93144" x="2473325" y="2822575"/>
          <p14:tracePt t="93161" x="2446338" y="2822575"/>
          <p14:tracePt t="93178" x="2428875" y="2822575"/>
          <p14:tracePt t="93194" x="2384425" y="2822575"/>
          <p14:tracePt t="93211" x="2303463" y="2822575"/>
          <p14:tracePt t="93227" x="2214563" y="2822575"/>
          <p14:tracePt t="93243" x="2143125" y="2822575"/>
          <p14:tracePt t="93260" x="2017713" y="2822575"/>
          <p14:tracePt t="93278" x="1776413" y="2822575"/>
          <p14:tracePt t="93294" x="1697038" y="2822575"/>
          <p14:tracePt t="93310" x="1616075" y="2822575"/>
          <p14:tracePt t="93328" x="1562100" y="2822575"/>
          <p14:tracePt t="93344" x="1544638" y="2822575"/>
          <p14:tracePt t="93618" x="1554163" y="2822575"/>
          <p14:tracePt t="93624" x="1562100" y="2822575"/>
          <p14:tracePt t="93632" x="1581150" y="2822575"/>
          <p14:tracePt t="93643" x="1625600" y="2822575"/>
          <p14:tracePt t="93660" x="1652588" y="2822575"/>
          <p14:tracePt t="93678" x="1731963" y="2822575"/>
          <p14:tracePt t="93694" x="1884363" y="2822575"/>
          <p14:tracePt t="93710" x="1990725" y="2822575"/>
          <p14:tracePt t="93727" x="2116138" y="2822575"/>
          <p14:tracePt t="93743" x="2214563" y="2822575"/>
          <p14:tracePt t="93761" x="2286000" y="2822575"/>
          <p14:tracePt t="93779" x="2322513" y="2822575"/>
          <p14:tracePt t="93794" x="2330450" y="2822575"/>
          <p14:tracePt t="93810" x="2347913" y="2822575"/>
          <p14:tracePt t="93827" x="2384425" y="2822575"/>
          <p14:tracePt t="93844" x="2401888" y="2822575"/>
          <p14:tracePt t="93878" x="2438400" y="2840038"/>
          <p14:tracePt t="93894" x="2465388" y="2849563"/>
          <p14:tracePt t="93910" x="2482850" y="2849563"/>
          <p14:tracePt t="93927" x="2500313" y="2849563"/>
          <p14:tracePt t="93970" x="2509838" y="2857500"/>
          <p14:tracePt t="93979" x="2517775" y="2857500"/>
          <p14:tracePt t="94010" x="2536825" y="2857500"/>
          <p14:tracePt t="94025" x="2544763" y="2867025"/>
          <p14:tracePt t="94040" x="2554288" y="2867025"/>
          <p14:tracePt t="94048" x="2562225" y="2867025"/>
          <p14:tracePt t="94060" x="2581275" y="2867025"/>
          <p14:tracePt t="94078" x="2616200" y="2867025"/>
          <p14:tracePt t="94094" x="2660650" y="2867025"/>
          <p14:tracePt t="94110" x="2705100" y="2867025"/>
          <p14:tracePt t="94127" x="2795588" y="2867025"/>
          <p14:tracePt t="94144" x="2946400" y="2830513"/>
          <p14:tracePt t="94162" x="3116263" y="2795588"/>
          <p14:tracePt t="94178" x="3224213" y="2778125"/>
          <p14:tracePt t="94195" x="3303588" y="2751138"/>
          <p14:tracePt t="94211" x="3384550" y="2751138"/>
          <p14:tracePt t="94226" x="3490913" y="2751138"/>
          <p14:tracePt t="94243" x="3554413" y="2751138"/>
          <p14:tracePt t="94260" x="3581400" y="2751138"/>
          <p14:tracePt t="94277" x="3633788" y="2751138"/>
          <p14:tracePt t="94293" x="3670300" y="2751138"/>
          <p14:tracePt t="94310" x="3714750" y="2751138"/>
          <p14:tracePt t="94326" x="3776663" y="2751138"/>
          <p14:tracePt t="94343" x="3813175" y="2751138"/>
          <p14:tracePt t="94360" x="3857625" y="2751138"/>
          <p14:tracePt t="94377" x="3911600" y="2751138"/>
          <p14:tracePt t="94394" x="3929063" y="2759075"/>
          <p14:tracePt t="94409" x="3990975" y="2759075"/>
          <p14:tracePt t="94426" x="4017963" y="2759075"/>
          <p14:tracePt t="94443" x="4062413" y="2768600"/>
          <p14:tracePt t="94460" x="4089400" y="2768600"/>
          <p14:tracePt t="94461" x="4098925" y="2768600"/>
          <p14:tracePt t="94476" x="4125913" y="2768600"/>
          <p14:tracePt t="94493" x="4179888" y="2768600"/>
          <p14:tracePt t="94510" x="4214813" y="2768600"/>
          <p14:tracePt t="94527" x="4232275" y="2778125"/>
          <p14:tracePt t="94544" x="4259263" y="2778125"/>
          <p14:tracePt t="94560" x="4295775" y="2778125"/>
          <p14:tracePt t="94578" x="4375150" y="2803525"/>
          <p14:tracePt t="94594" x="4411663" y="2803525"/>
          <p14:tracePt t="94610" x="4429125" y="2803525"/>
          <p14:tracePt t="94627" x="4446588" y="2803525"/>
          <p14:tracePt t="94644" x="4456113" y="2803525"/>
          <p14:tracePt t="94662" x="4491038" y="2803525"/>
          <p14:tracePt t="94710" x="4500563" y="2813050"/>
          <p14:tracePt t="94715" x="4510088" y="2822575"/>
          <p14:tracePt t="94732" x="4545013" y="2830513"/>
          <p14:tracePt t="94744" x="4554538" y="2830513"/>
          <p14:tracePt t="94760" x="4589463" y="2857500"/>
          <p14:tracePt t="94778" x="4616450" y="2867025"/>
          <p14:tracePt t="94794" x="4633913" y="2867025"/>
          <p14:tracePt t="94811" x="4660900" y="2874963"/>
          <p14:tracePt t="94827" x="4705350" y="2874963"/>
          <p14:tracePt t="94844" x="4724400" y="2884488"/>
          <p14:tracePt t="94860" x="4741863" y="2884488"/>
          <p14:tracePt t="94878" x="4803775" y="2884488"/>
          <p14:tracePt t="94894" x="4857750" y="2884488"/>
          <p14:tracePt t="94910" x="4902200" y="2884488"/>
          <p14:tracePt t="94927" x="4965700" y="2884488"/>
          <p14:tracePt t="94944" x="5037138" y="2884488"/>
          <p14:tracePt t="94961" x="5170488" y="2884488"/>
          <p14:tracePt t="94978" x="5278438" y="2884488"/>
          <p14:tracePt t="94994" x="5384800" y="2884488"/>
          <p14:tracePt t="95010" x="5492750" y="2901950"/>
          <p14:tracePt t="95029" x="5572125" y="2901950"/>
          <p14:tracePt t="95031" x="5589588" y="2901950"/>
          <p14:tracePt t="95044" x="5616575" y="2901950"/>
          <p14:tracePt t="95061" x="5670550" y="2911475"/>
          <p14:tracePt t="95078" x="5707063" y="2911475"/>
          <p14:tracePt t="95094" x="5707063" y="2921000"/>
          <p14:tracePt t="106706" x="5688013" y="2921000"/>
          <p14:tracePt t="106714" x="5670550" y="2921000"/>
          <p14:tracePt t="106728" x="5589588" y="2946400"/>
          <p14:tracePt t="106745" x="5554663" y="2946400"/>
          <p14:tracePt t="106761" x="5492750" y="2973388"/>
          <p14:tracePt t="106779" x="5411788" y="3009900"/>
          <p14:tracePt t="106795" x="5357813" y="3044825"/>
          <p14:tracePt t="106812" x="5303838" y="3063875"/>
          <p14:tracePt t="106828" x="5214938" y="3108325"/>
          <p14:tracePt t="106844" x="5099050" y="3170238"/>
          <p14:tracePt t="106861" x="5010150" y="3206750"/>
          <p14:tracePt t="106878" x="4911725" y="3278188"/>
          <p14:tracePt t="106894" x="4795838" y="3322638"/>
          <p14:tracePt t="106911" x="4732338" y="3349625"/>
          <p14:tracePt t="106927" x="4625975" y="3411538"/>
          <p14:tracePt t="106944" x="4589463" y="3438525"/>
          <p14:tracePt t="106961" x="4510088" y="3492500"/>
          <p14:tracePt t="106977" x="4411663" y="3527425"/>
          <p14:tracePt t="106994" x="4384675" y="3554413"/>
          <p14:tracePt t="107010" x="4303713" y="3608388"/>
          <p14:tracePt t="107027" x="4214813" y="3714750"/>
          <p14:tracePt t="107044" x="4160838" y="3778250"/>
          <p14:tracePt t="107061" x="4125913" y="3805238"/>
          <p14:tracePt t="107077" x="4098925" y="3849688"/>
          <p14:tracePt t="107094" x="4089400" y="3876675"/>
          <p14:tracePt t="107111" x="4054475" y="3929063"/>
          <p14:tracePt t="107127" x="4027488" y="3948113"/>
          <p14:tracePt t="107144" x="4017963" y="3948113"/>
          <p14:tracePt t="107161" x="4017963" y="3956050"/>
          <p14:tracePt t="111153" x="4062413" y="4000500"/>
          <p14:tracePt t="111161" x="4089400" y="4027488"/>
          <p14:tracePt t="111169" x="4224338" y="4108450"/>
          <p14:tracePt t="111179" x="4286250" y="4152900"/>
          <p14:tracePt t="111196" x="4429125" y="4251325"/>
          <p14:tracePt t="111213" x="4572000" y="4330700"/>
          <p14:tracePt t="111215" x="4724400" y="4384675"/>
          <p14:tracePt t="111229" x="5037138" y="4465638"/>
          <p14:tracePt t="111245" x="5278438" y="4591050"/>
          <p14:tracePt t="111261" x="5581650" y="4759325"/>
          <p14:tracePt t="111278" x="5795963" y="4921250"/>
          <p14:tracePt t="111295" x="5938838" y="5019675"/>
          <p14:tracePt t="111311" x="6010275" y="5054600"/>
          <p14:tracePt t="111328" x="6126163" y="5099050"/>
          <p14:tracePt t="111345" x="6188075" y="5108575"/>
          <p14:tracePt t="111361" x="6242050" y="5116513"/>
          <p14:tracePt t="111379" x="6296025" y="5116513"/>
          <p14:tracePt t="111396" x="6313488" y="5116513"/>
          <p14:tracePt t="111412" x="6330950" y="5116513"/>
          <p14:tracePt t="111429" x="6446838" y="5143500"/>
          <p14:tracePt t="111445" x="6510338" y="5143500"/>
          <p14:tracePt t="111462" x="6616700" y="5162550"/>
          <p14:tracePt t="111479" x="6697663" y="5197475"/>
          <p14:tracePt t="111495" x="6831013" y="5259388"/>
          <p14:tracePt t="111513" x="6894513" y="5286375"/>
          <p14:tracePt t="111530" x="6973888" y="5305425"/>
          <p14:tracePt t="111546" x="7037388" y="5322888"/>
          <p14:tracePt t="111562" x="7099300" y="5330825"/>
          <p14:tracePt t="111579" x="7126288" y="5340350"/>
          <p14:tracePt t="111597" x="7135813" y="5340350"/>
          <p14:tracePt t="111645" x="7135813" y="5349875"/>
          <p14:tracePt t="111707" x="7143750" y="5367338"/>
          <p14:tracePt t="111730" x="7143750" y="5376863"/>
          <p14:tracePt t="111753" x="7153275" y="5384800"/>
          <p14:tracePt t="117030" x="7135813" y="5384800"/>
          <p14:tracePt t="117038" x="7108825" y="5384800"/>
          <p14:tracePt t="117046" x="7072313" y="5384800"/>
          <p14:tracePt t="117063" x="6992938" y="5384800"/>
          <p14:tracePt t="117079" x="6867525" y="5384800"/>
          <p14:tracePt t="117096" x="6724650" y="5384800"/>
          <p14:tracePt t="117113" x="6537325" y="5402263"/>
          <p14:tracePt t="117130" x="6313488" y="5411788"/>
          <p14:tracePt t="117146" x="6207125" y="5411788"/>
          <p14:tracePt t="117163" x="6045200" y="5411788"/>
          <p14:tracePt t="117179" x="5884863" y="5448300"/>
          <p14:tracePt t="117196" x="5599113" y="5448300"/>
          <p14:tracePt t="117213" x="5357813" y="5448300"/>
          <p14:tracePt t="117216" x="5241925" y="5448300"/>
          <p14:tracePt t="117230" x="5000625" y="5438775"/>
          <p14:tracePt t="117246" x="4902200" y="5421313"/>
          <p14:tracePt t="117263" x="4776788" y="5421313"/>
          <p14:tracePt t="117280" x="4705350" y="5421313"/>
          <p14:tracePt t="117297" x="4643438" y="5421313"/>
          <p14:tracePt t="117314" x="4554538" y="5394325"/>
          <p14:tracePt t="117331" x="4510088" y="5384800"/>
          <p14:tracePt t="117347" x="4483100" y="5384800"/>
          <p14:tracePt t="117364" x="4438650" y="5376863"/>
          <p14:tracePt t="117380" x="4429125" y="5376863"/>
          <p14:tracePt t="117396" x="4384675" y="5367338"/>
          <p14:tracePt t="117413" x="4340225" y="5340350"/>
          <p14:tracePt t="117430" x="4205288" y="5305425"/>
          <p14:tracePt t="117447" x="4098925" y="5278438"/>
          <p14:tracePt t="117464" x="4017963" y="5251450"/>
          <p14:tracePt t="117480" x="3956050" y="5224463"/>
          <p14:tracePt t="117496" x="3894138" y="5180013"/>
          <p14:tracePt t="117514" x="3848100" y="5180013"/>
          <p14:tracePt t="117530" x="3822700" y="5162550"/>
          <p14:tracePt t="117547" x="3776663" y="5126038"/>
          <p14:tracePt t="117563" x="3751263" y="5099050"/>
          <p14:tracePt t="117580" x="3741738" y="5081588"/>
          <p14:tracePt t="117596" x="3724275" y="5054600"/>
          <p14:tracePt t="117614" x="3687763" y="5037138"/>
          <p14:tracePt t="117630" x="3625850" y="5000625"/>
          <p14:tracePt t="117647" x="3589338" y="4965700"/>
          <p14:tracePt t="117663" x="3554413" y="4929188"/>
          <p14:tracePt t="117680" x="3527425" y="4876800"/>
          <p14:tracePt t="117696" x="3482975" y="4849813"/>
          <p14:tracePt t="117713" x="3482975" y="4822825"/>
          <p14:tracePt t="117716" x="3455988" y="4813300"/>
          <p14:tracePt t="117730" x="3446463" y="4786313"/>
          <p14:tracePt t="117746" x="3419475" y="4768850"/>
          <p14:tracePt t="117763" x="3402013" y="4751388"/>
          <p14:tracePt t="117780" x="3384550" y="4714875"/>
          <p14:tracePt t="117797" x="3367088" y="4697413"/>
          <p14:tracePt t="117814" x="3357563" y="4662488"/>
          <p14:tracePt t="117847" x="3357563" y="4652963"/>
          <p14:tracePt t="117863" x="3340100" y="4643438"/>
          <p14:tracePt t="117880" x="3340100" y="4635500"/>
          <p14:tracePt t="117896" x="3322638" y="4635500"/>
          <p14:tracePt t="117914" x="3303588" y="4625975"/>
          <p14:tracePt t="117930" x="3286125" y="4625975"/>
          <p14:tracePt t="117946" x="3259138" y="4608513"/>
          <p14:tracePt t="117963" x="3241675" y="4591050"/>
          <p14:tracePt t="117980" x="3205163" y="4572000"/>
          <p14:tracePt t="117996" x="3187700" y="4564063"/>
          <p14:tracePt t="118014" x="3143250" y="4554538"/>
          <p14:tracePt t="118031" x="3116263" y="4554538"/>
          <p14:tracePt t="118047" x="3017838" y="4510088"/>
          <p14:tracePt t="118063" x="2955925" y="4483100"/>
          <p14:tracePt t="118080" x="2894013" y="4456113"/>
          <p14:tracePt t="118096" x="2884488" y="4448175"/>
          <p14:tracePt t="118114" x="2840038" y="4438650"/>
          <p14:tracePt t="118130" x="2795588" y="4429125"/>
          <p14:tracePt t="118146" x="2759075" y="4394200"/>
          <p14:tracePt t="118163" x="2724150" y="4384675"/>
          <p14:tracePt t="118179" x="2670175" y="4367213"/>
          <p14:tracePt t="118197" x="2616200" y="4340225"/>
          <p14:tracePt t="118216" x="2562225" y="4330700"/>
          <p14:tracePt t="118231" x="2500313" y="4330700"/>
          <p14:tracePt t="118246" x="2411413" y="4330700"/>
          <p14:tracePt t="118263" x="2384425" y="4330700"/>
          <p14:tracePt t="118280" x="2339975" y="4330700"/>
          <p14:tracePt t="118297" x="2286000" y="4330700"/>
          <p14:tracePt t="118314" x="2205038" y="4305300"/>
          <p14:tracePt t="118331" x="2160588" y="4305300"/>
          <p14:tracePt t="118347" x="2116138" y="4295775"/>
          <p14:tracePt t="118363" x="2081213" y="4286250"/>
          <p14:tracePt t="118380" x="2017713" y="4286250"/>
          <p14:tracePt t="118396" x="1982788" y="4286250"/>
          <p14:tracePt t="118414" x="1893888" y="4286250"/>
          <p14:tracePt t="118431" x="1857375" y="4286250"/>
          <p14:tracePt t="118447" x="1785938" y="4295775"/>
          <p14:tracePt t="118463" x="1731963" y="4295775"/>
          <p14:tracePt t="118479" x="1714500" y="4295775"/>
          <p14:tracePt t="118496" x="1687513" y="4295775"/>
          <p14:tracePt t="118512" x="1652588" y="4305300"/>
          <p14:tracePt t="118530" x="1562100" y="4313238"/>
          <p14:tracePt t="118546" x="1517650" y="4322763"/>
          <p14:tracePt t="118563" x="1490663" y="4340225"/>
          <p14:tracePt t="118580" x="1465263" y="4349750"/>
          <p14:tracePt t="118597" x="1428750" y="4357688"/>
          <p14:tracePt t="118614" x="1357313" y="4394200"/>
          <p14:tracePt t="118630" x="1322388" y="4402138"/>
          <p14:tracePt t="118646" x="1295400" y="4429125"/>
          <p14:tracePt t="118663" x="1268413" y="4438650"/>
          <p14:tracePt t="118680" x="1250950" y="4456113"/>
          <p14:tracePt t="118696" x="1241425" y="4465638"/>
          <p14:tracePt t="118714" x="1231900" y="4492625"/>
          <p14:tracePt t="118732" x="1223963" y="4500563"/>
          <p14:tracePt t="118747" x="1223963" y="4510088"/>
          <p14:tracePt t="118763" x="1223963" y="4545013"/>
          <p14:tracePt t="118780" x="1223963" y="4564063"/>
          <p14:tracePt t="118798" x="1223963" y="4625975"/>
          <p14:tracePt t="118814" x="1214438" y="4652963"/>
          <p14:tracePt t="118830" x="1214438" y="4679950"/>
          <p14:tracePt t="118847" x="1214438" y="4741863"/>
          <p14:tracePt t="118863" x="1214438" y="4813300"/>
          <p14:tracePt t="118880" x="1214438" y="4840288"/>
          <p14:tracePt t="118896" x="1214438" y="4849813"/>
          <p14:tracePt t="118914" x="1231900" y="4948238"/>
          <p14:tracePt t="118930" x="1231900" y="4965700"/>
          <p14:tracePt t="118946" x="1250950" y="5000625"/>
          <p14:tracePt t="118980" x="1268413" y="5010150"/>
          <p14:tracePt t="118996" x="1330325" y="5027613"/>
          <p14:tracePt t="119014" x="1428750" y="5045075"/>
          <p14:tracePt t="119030" x="1473200" y="5072063"/>
          <p14:tracePt t="119046" x="1527175" y="5081588"/>
          <p14:tracePt t="119063" x="1554163" y="5081588"/>
          <p14:tracePt t="119080" x="1581150" y="5099050"/>
          <p14:tracePt t="119097" x="1625600" y="5126038"/>
          <p14:tracePt t="119114" x="1751013" y="5126038"/>
          <p14:tracePt t="119131" x="1928813" y="5162550"/>
          <p14:tracePt t="119147" x="2054225" y="5170488"/>
          <p14:tracePt t="119163" x="2251075" y="5170488"/>
          <p14:tracePt t="119180" x="2428875" y="5187950"/>
          <p14:tracePt t="119197" x="2571750" y="5207000"/>
          <p14:tracePt t="119215" x="2741613" y="5214938"/>
          <p14:tracePt t="119231" x="2830513" y="5259388"/>
          <p14:tracePt t="119246" x="2946400" y="5259388"/>
          <p14:tracePt t="119263" x="3116263" y="5259388"/>
          <p14:tracePt t="119280" x="3357563" y="5251450"/>
          <p14:tracePt t="119296" x="3482975" y="5241925"/>
          <p14:tracePt t="119315" x="3571875" y="5233988"/>
          <p14:tracePt t="119330" x="3581400" y="5233988"/>
          <p14:tracePt t="119384" x="3581400" y="5214938"/>
          <p14:tracePt t="119399" x="3581400" y="5207000"/>
          <p14:tracePt t="119406" x="3598863" y="5170488"/>
          <p14:tracePt t="119415" x="3598863" y="5135563"/>
          <p14:tracePt t="119430" x="3598863" y="5064125"/>
          <p14:tracePt t="119448" x="3608388" y="5027613"/>
          <p14:tracePt t="119464" x="3616325" y="4992688"/>
          <p14:tracePt t="119480" x="3616325" y="4948238"/>
          <p14:tracePt t="119497" x="3616325" y="4902200"/>
          <p14:tracePt t="119515" x="3589338" y="4884738"/>
          <p14:tracePt t="119530" x="3571875" y="4857750"/>
          <p14:tracePt t="119547" x="3571875" y="4840288"/>
          <p14:tracePt t="119563" x="3554413" y="4822825"/>
          <p14:tracePt t="119580" x="3536950" y="4795838"/>
          <p14:tracePt t="119597" x="3500438" y="4768850"/>
          <p14:tracePt t="119614" x="3394075" y="4697413"/>
          <p14:tracePt t="119631" x="3313113" y="4635500"/>
          <p14:tracePt t="119647" x="3241675" y="4598988"/>
          <p14:tracePt t="119663" x="3160713" y="4591050"/>
          <p14:tracePt t="119680" x="3062288" y="4545013"/>
          <p14:tracePt t="119696" x="2955925" y="4545013"/>
          <p14:tracePt t="119715" x="2751138" y="4492625"/>
          <p14:tracePt t="119730" x="2670175" y="4473575"/>
          <p14:tracePt t="119747" x="2625725" y="4465638"/>
          <p14:tracePt t="119763" x="2589213" y="4465638"/>
          <p14:tracePt t="119780" x="2562225" y="4465638"/>
          <p14:tracePt t="119798" x="2490788" y="4465638"/>
          <p14:tracePt t="119815" x="2446338" y="4465638"/>
          <p14:tracePt t="119831" x="2419350" y="4465638"/>
          <p14:tracePt t="119847" x="2384425" y="4465638"/>
          <p14:tracePt t="119863" x="2347913" y="4465638"/>
          <p14:tracePt t="119880" x="2339975" y="4465638"/>
          <p14:tracePt t="119897" x="2312988" y="4465638"/>
          <p14:tracePt t="119915" x="2224088" y="4500563"/>
          <p14:tracePt t="119931" x="2133600" y="4519613"/>
          <p14:tracePt t="119947" x="2071688" y="4527550"/>
          <p14:tracePt t="119964" x="1973263" y="4545013"/>
          <p14:tracePt t="119980" x="1884363" y="4581525"/>
          <p14:tracePt t="119996" x="1785938" y="4598988"/>
          <p14:tracePt t="120015" x="1660525" y="4625975"/>
          <p14:tracePt t="120031" x="1598613" y="4625975"/>
          <p14:tracePt t="120047" x="1536700" y="4625975"/>
          <p14:tracePt t="120063" x="1490663" y="4625975"/>
          <p14:tracePt t="120080" x="1465263" y="4635500"/>
          <p14:tracePt t="120097" x="1438275" y="4643438"/>
          <p14:tracePt t="120115" x="1411288" y="4652963"/>
          <p14:tracePt t="120131" x="1401763" y="4652963"/>
          <p14:tracePt t="120147" x="1401763" y="4662488"/>
          <p14:tracePt t="120164" x="1384300" y="4679950"/>
          <p14:tracePt t="120180" x="1374775" y="4687888"/>
          <p14:tracePt t="120216" x="1366838" y="4706938"/>
          <p14:tracePt t="120269" x="1366838" y="4724400"/>
          <p14:tracePt t="120277" x="1366838" y="4751388"/>
          <p14:tracePt t="120285" x="1366838" y="4768850"/>
          <p14:tracePt t="120299" x="1366838" y="4795838"/>
          <p14:tracePt t="120315" x="1419225" y="4830763"/>
          <p14:tracePt t="120331" x="1446213" y="4849813"/>
          <p14:tracePt t="120347" x="1544638" y="4876800"/>
          <p14:tracePt t="120363" x="1714500" y="4911725"/>
          <p14:tracePt t="120380" x="1893888" y="4921250"/>
          <p14:tracePt t="120396" x="2179638" y="4938713"/>
          <p14:tracePt t="120414" x="2705100" y="4948238"/>
          <p14:tracePt t="120431" x="3322638" y="4948238"/>
          <p14:tracePt t="120447" x="3983038" y="4948238"/>
          <p14:tracePt t="120464" x="4714875" y="4948238"/>
          <p14:tracePt t="120479" x="5429250" y="5019675"/>
          <p14:tracePt t="120496" x="6215063" y="5019675"/>
          <p14:tracePt t="120513" x="6715125" y="5037138"/>
          <p14:tracePt t="120531" x="7242175" y="5091113"/>
          <p14:tracePt t="120547" x="7483475" y="5108575"/>
          <p14:tracePt t="120563" x="7643813" y="5126038"/>
          <p14:tracePt t="120580" x="7724775" y="5135563"/>
          <p14:tracePt t="120597" x="7742238" y="5143500"/>
          <p14:tracePt t="120615" x="7786688" y="5143500"/>
          <p14:tracePt t="120631" x="7813675" y="5153025"/>
          <p14:tracePt t="120647" x="7850188" y="5170488"/>
          <p14:tracePt t="120663" x="7912100" y="5180013"/>
          <p14:tracePt t="120680" x="7929563" y="5180013"/>
          <p14:tracePt t="120697" x="7993063" y="5197475"/>
          <p14:tracePt t="120715" x="8037513" y="5214938"/>
          <p14:tracePt t="120731" x="8064500" y="5224463"/>
          <p14:tracePt t="120748" x="8081963" y="5224463"/>
          <p14:tracePt t="120790" x="8081963" y="5233988"/>
          <p14:tracePt t="120869" x="8081963" y="5241925"/>
          <p14:tracePt t="120885" x="8081963" y="5251450"/>
          <p14:tracePt t="120891" x="8072438" y="5268913"/>
          <p14:tracePt t="120899" x="8045450" y="5278438"/>
          <p14:tracePt t="120915" x="8018463" y="5278438"/>
          <p14:tracePt t="120930" x="7966075" y="5305425"/>
          <p14:tracePt t="120947" x="7956550" y="5305425"/>
          <p14:tracePt t="120963" x="7947025" y="5305425"/>
          <p14:tracePt t="120980" x="7921625" y="5305425"/>
          <p14:tracePt t="120997" x="7912100" y="5305425"/>
          <p14:tracePt t="121023" x="7912100" y="5313363"/>
          <p14:tracePt t="121032" x="7902575" y="5313363"/>
          <p14:tracePt t="121047" x="7875588" y="5313363"/>
          <p14:tracePt t="121063" x="7850188" y="5313363"/>
          <p14:tracePt t="121080" x="7840663" y="5313363"/>
          <p14:tracePt t="121097" x="7813675" y="5313363"/>
          <p14:tracePt t="121115" x="7778750" y="5313363"/>
          <p14:tracePt t="121131" x="7751763" y="5330825"/>
          <p14:tracePt t="121146" x="7715250" y="5357813"/>
          <p14:tracePt t="121163" x="7697788" y="5367338"/>
          <p14:tracePt t="121180" x="7661275" y="5367338"/>
          <p14:tracePt t="121197" x="7599363" y="5394325"/>
          <p14:tracePt t="121215" x="7483475" y="5394325"/>
          <p14:tracePt t="121231" x="7429500" y="5394325"/>
          <p14:tracePt t="121247" x="7385050" y="5394325"/>
          <p14:tracePt t="121264" x="7340600" y="5394325"/>
          <p14:tracePt t="121280" x="7323138" y="5394325"/>
          <p14:tracePt t="121296" x="7313613" y="5394325"/>
          <p14:tracePt t="121312" x="7304088" y="5394325"/>
          <p14:tracePt t="121599" x="7296150" y="5394325"/>
          <p14:tracePt t="122489" x="7296150" y="5384800"/>
          <p14:tracePt t="139158" x="7296150" y="5402263"/>
          <p14:tracePt t="139166" x="7296150" y="5473700"/>
          <p14:tracePt t="139174" x="7296150" y="5527675"/>
          <p14:tracePt t="139182" x="7278688" y="5581650"/>
          <p14:tracePt t="139199" x="7215188" y="5741988"/>
          <p14:tracePt t="139215" x="7135813" y="5884863"/>
          <p14:tracePt t="139232" x="7064375" y="6135688"/>
          <p14:tracePt t="139235" x="7027863" y="6305550"/>
          <p14:tracePt t="139250" x="6929438" y="6456363"/>
          <p14:tracePt t="139266" x="6804025" y="6742113"/>
          <p14:tracePt t="139282" x="6456363" y="6850063"/>
          <p14:tracePt t="139299" x="6037263" y="6850063"/>
          <p14:tracePt t="139316" x="5527675" y="6850063"/>
          <p14:tracePt t="139332" x="5116513" y="6850063"/>
          <p14:tracePt t="139350" x="4241800" y="6850063"/>
          <p14:tracePt t="139366" x="3732213" y="6751638"/>
          <p14:tracePt t="139382" x="2938463" y="6724650"/>
          <p14:tracePt t="139399" x="2419350" y="6537325"/>
          <p14:tracePt t="139450" x="1714500" y="5519738"/>
          <p14:tracePt t="139466" x="1562100" y="5259388"/>
          <p14:tracePt t="139482" x="1455738" y="5027613"/>
          <p14:tracePt t="139499" x="1428750" y="4921250"/>
          <p14:tracePt t="139517" x="1411288" y="4867275"/>
          <p14:tracePt t="139534" x="1411288" y="4849813"/>
          <p14:tracePt t="139551" x="1419225" y="4840288"/>
          <p14:tracePt t="139629" x="1428750" y="4840288"/>
          <p14:tracePt t="139642" x="1446213" y="4840288"/>
          <p14:tracePt t="139651" x="1473200" y="4822825"/>
          <p14:tracePt t="139666" x="1509713" y="4805363"/>
          <p14:tracePt t="139682" x="1554163" y="4786313"/>
          <p14:tracePt t="139698" x="1616075" y="4786313"/>
          <p14:tracePt t="139715" x="1724025" y="4786313"/>
          <p14:tracePt t="139732" x="1884363" y="4786313"/>
          <p14:tracePt t="139734" x="2009775" y="4786313"/>
          <p14:tracePt t="139750" x="2205038" y="4786313"/>
          <p14:tracePt t="139766" x="2276475" y="4795838"/>
          <p14:tracePt t="139782" x="2357438" y="4795838"/>
          <p14:tracePt t="139798" x="2419350" y="4795838"/>
          <p14:tracePt t="139815" x="2455863" y="4822825"/>
          <p14:tracePt t="139831" x="2465388" y="4822825"/>
          <p14:tracePt t="139928" x="2473325" y="4822825"/>
          <p14:tracePt t="139935" x="2473325" y="4830763"/>
          <p14:tracePt t="139949" x="2482850" y="4830763"/>
          <p14:tracePt t="139966" x="2490788" y="4830763"/>
          <p14:tracePt t="140067" x="2500313" y="4830763"/>
          <p14:tracePt t="140114" x="2517775" y="4830763"/>
          <p14:tracePt t="140121" x="2536825" y="4830763"/>
          <p14:tracePt t="140135" x="2544763" y="4830763"/>
          <p14:tracePt t="140151" x="2554288" y="4830763"/>
          <p14:tracePt t="140167" x="2562225" y="4830763"/>
          <p14:tracePt t="140182" x="2581275" y="4830763"/>
          <p14:tracePt t="140221" x="2589213" y="4830763"/>
          <p14:tracePt t="140283" x="2598738" y="4830763"/>
          <p14:tracePt t="140297" x="2608263" y="4830763"/>
          <p14:tracePt t="140343" x="2616200" y="4830763"/>
          <p14:tracePt t="140358" x="2616200" y="4840288"/>
          <p14:tracePt t="140367" x="2625725" y="4840288"/>
          <p14:tracePt t="140382" x="2633663" y="4840288"/>
          <p14:tracePt t="140399" x="2660650" y="4840288"/>
          <p14:tracePt t="140416" x="2679700" y="4840288"/>
          <p14:tracePt t="140504" x="2687638" y="4840288"/>
          <p14:tracePt t="140734" x="2697163" y="4840288"/>
          <p14:tracePt t="140813" x="2705100" y="4840288"/>
          <p14:tracePt t="140896" x="2724150" y="4840288"/>
          <p14:tracePt t="140913" x="2732088" y="4840288"/>
          <p14:tracePt t="140920" x="2741613" y="4840288"/>
          <p14:tracePt t="140966" x="2751138" y="4840288"/>
          <p14:tracePt t="140988" x="2759075" y="4840288"/>
          <p14:tracePt t="141004" x="2768600" y="4840288"/>
          <p14:tracePt t="141020" x="2776538" y="4840288"/>
          <p14:tracePt t="141027" x="2795588" y="4840288"/>
          <p14:tracePt t="141035" x="2803525" y="4840288"/>
          <p14:tracePt t="141059" x="2813050" y="4840288"/>
          <p14:tracePt t="141081" x="2822575" y="4840288"/>
          <p14:tracePt t="141114" x="2840038" y="4840288"/>
          <p14:tracePt t="141197" x="2857500" y="4840288"/>
          <p14:tracePt t="141212" x="2867025" y="4840288"/>
          <p14:tracePt t="141267" x="2874963" y="4840288"/>
          <p14:tracePt t="141274" x="2884488" y="4840288"/>
          <p14:tracePt t="141297" x="2894013" y="4840288"/>
          <p14:tracePt t="141313" x="2901950" y="4840288"/>
          <p14:tracePt t="141320" x="2911475" y="4840288"/>
          <p14:tracePt t="141358" x="2911475" y="4849813"/>
          <p14:tracePt t="141388" x="2919413" y="4849813"/>
          <p14:tracePt t="141428" x="2938463" y="4849813"/>
          <p14:tracePt t="141681" x="2928938" y="4849813"/>
          <p14:tracePt t="141688" x="2919413" y="4849813"/>
          <p14:tracePt t="141705" x="2901950" y="4849813"/>
          <p14:tracePt t="141722" x="2894013" y="4849813"/>
          <p14:tracePt t="141733" x="2884488" y="4849813"/>
          <p14:tracePt t="141751" x="2822575" y="4840288"/>
          <p14:tracePt t="141767" x="2795588" y="4830763"/>
          <p14:tracePt t="141783" x="2786063" y="4830763"/>
          <p14:tracePt t="141800" x="2759075" y="4830763"/>
          <p14:tracePt t="141816" x="2732088" y="4830763"/>
          <p14:tracePt t="141833" x="2705100" y="4813300"/>
          <p14:tracePt t="141851" x="2670175" y="4813300"/>
          <p14:tracePt t="141867" x="2652713" y="4813300"/>
          <p14:tracePt t="141883" x="2625725" y="4813300"/>
          <p14:tracePt t="141916" x="2589213" y="4813300"/>
          <p14:tracePt t="141933" x="2536825" y="4813300"/>
          <p14:tracePt t="141951" x="2455863" y="4813300"/>
          <p14:tracePt t="141967" x="2401888" y="4813300"/>
          <p14:tracePt t="141982" x="2384425" y="4813300"/>
          <p14:tracePt t="141999" x="2366963" y="4822825"/>
          <p14:tracePt t="142016" x="2347913" y="4822825"/>
          <p14:tracePt t="142034" x="2312988" y="4830763"/>
          <p14:tracePt t="142050" x="2276475" y="4830763"/>
          <p14:tracePt t="142066" x="2268538" y="4830763"/>
          <p14:tracePt t="142135" x="2259013" y="4830763"/>
          <p14:tracePt t="142151" x="2259013" y="4840288"/>
          <p14:tracePt t="142173" x="2251075" y="4840288"/>
          <p14:tracePt t="142267" x="2241550" y="4840288"/>
          <p14:tracePt t="142273" x="2241550" y="4830763"/>
          <p14:tracePt t="142283" x="2241550" y="4822825"/>
          <p14:tracePt t="142300" x="2232025" y="4786313"/>
          <p14:tracePt t="142316" x="2232025" y="4751388"/>
          <p14:tracePt t="142334" x="2214563" y="4697413"/>
          <p14:tracePt t="142350" x="2205038" y="4679950"/>
          <p14:tracePt t="142366" x="2197100" y="4635500"/>
          <p14:tracePt t="142382" x="2197100" y="4581525"/>
          <p14:tracePt t="142398" x="2187575" y="4564063"/>
          <p14:tracePt t="142415" x="2170113" y="4519613"/>
          <p14:tracePt t="142432" x="2160588" y="4483100"/>
          <p14:tracePt t="142449" x="2152650" y="4483100"/>
          <p14:tracePt t="142465" x="2152650" y="4473575"/>
          <p14:tracePt t="142488" x="2143125" y="4473575"/>
          <p14:tracePt t="142526" x="2125663" y="4473575"/>
          <p14:tracePt t="142542" x="2108200" y="4473575"/>
          <p14:tracePt t="142550" x="2098675" y="4483100"/>
          <p14:tracePt t="142558" x="2098675" y="4492625"/>
          <p14:tracePt t="142567" x="2089150" y="4519613"/>
          <p14:tracePt t="142582" x="2054225" y="4554538"/>
          <p14:tracePt t="142599" x="2044700" y="4581525"/>
          <p14:tracePt t="142615" x="2044700" y="4625975"/>
          <p14:tracePt t="142632" x="2036763" y="4652963"/>
          <p14:tracePt t="142649" x="2027238" y="4652963"/>
          <p14:tracePt t="142667" x="2027238" y="4662488"/>
          <p14:tracePt t="142682" x="2027238" y="4687888"/>
          <p14:tracePt t="142716" x="2009775" y="4724400"/>
          <p14:tracePt t="142732" x="2000250" y="4741863"/>
          <p14:tracePt t="142734" x="2000250" y="4759325"/>
          <p14:tracePt t="142781" x="2000250" y="4768850"/>
          <p14:tracePt t="142796" x="2000250" y="4778375"/>
          <p14:tracePt t="142959" x="1990725" y="4778375"/>
          <p14:tracePt t="143035" x="1982788" y="4778375"/>
          <p14:tracePt t="143105" x="1973263" y="4778375"/>
          <p14:tracePt t="143119" x="1965325" y="4778375"/>
          <p14:tracePt t="143143" x="1946275" y="4768850"/>
          <p14:tracePt t="143167" x="1938338" y="4768850"/>
          <p14:tracePt t="143251" x="1928813" y="4768850"/>
          <p14:tracePt t="143259" x="1919288" y="4768850"/>
          <p14:tracePt t="143268" x="1911350" y="4768850"/>
          <p14:tracePt t="143284" x="1901825" y="4751388"/>
          <p14:tracePt t="143300" x="1893888" y="4751388"/>
          <p14:tracePt t="143315" x="1857375" y="4741863"/>
          <p14:tracePt t="143332" x="1847850" y="4741863"/>
          <p14:tracePt t="143351" x="1812925" y="4741863"/>
          <p14:tracePt t="143367" x="1785938" y="4741863"/>
          <p14:tracePt t="143383" x="1751013" y="4733925"/>
          <p14:tracePt t="143400" x="1731963" y="4733925"/>
          <p14:tracePt t="143416" x="1697038" y="4714875"/>
          <p14:tracePt t="143433" x="1670050" y="4714875"/>
          <p14:tracePt t="143451" x="1633538" y="4697413"/>
          <p14:tracePt t="143467" x="1616075" y="4697413"/>
          <p14:tracePt t="143483" x="1598613" y="4687888"/>
          <p14:tracePt t="143499" x="1562100" y="4679950"/>
          <p14:tracePt t="143516" x="1500188" y="4679950"/>
          <p14:tracePt t="143533" x="1473200" y="4679950"/>
          <p14:tracePt t="143536" x="1465263" y="4679950"/>
          <p14:tracePt t="143551" x="1428750" y="4679950"/>
          <p14:tracePt t="143567" x="1411288" y="4679950"/>
          <p14:tracePt t="143582" x="1374775" y="4679950"/>
          <p14:tracePt t="143600" x="1357313" y="4679950"/>
          <p14:tracePt t="143616" x="1330325" y="4679950"/>
          <p14:tracePt t="143633" x="1312863" y="4679950"/>
          <p14:tracePt t="143650" x="1303338" y="4679950"/>
          <p14:tracePt t="143666" x="1303338" y="4670425"/>
          <p14:tracePt t="143719" x="1295400" y="4670425"/>
          <p14:tracePt t="143742" x="1285875" y="4670425"/>
          <p14:tracePt t="144667" x="1268413" y="4670425"/>
          <p14:tracePt t="144681" x="1258888" y="4670425"/>
          <p14:tracePt t="144759" x="1250950" y="4670425"/>
          <p14:tracePt t="144813" x="1241425" y="4670425"/>
          <p14:tracePt t="144827" x="1231900" y="4670425"/>
          <p14:tracePt t="144844" x="1223963" y="4670425"/>
          <p14:tracePt t="144852" x="1214438" y="4670425"/>
          <p14:tracePt t="144867" x="1187450" y="4670425"/>
          <p14:tracePt t="144883" x="1179513" y="4670425"/>
          <p14:tracePt t="144899" x="1169988" y="4670425"/>
          <p14:tracePt t="144959" x="1160463" y="4670425"/>
          <p14:tracePt t="144997" x="1152525" y="4670425"/>
          <p14:tracePt t="145059" x="1143000" y="4670425"/>
          <p14:tracePt t="145105" x="1133475" y="4679950"/>
          <p14:tracePt t="145121" x="1116013" y="4679950"/>
          <p14:tracePt t="145128" x="1108075" y="4687888"/>
          <p14:tracePt t="145167" x="1098550" y="4687888"/>
          <p14:tracePt t="145197" x="1089025" y="4687888"/>
          <p14:tracePt t="145213" x="1081088" y="4687888"/>
          <p14:tracePt t="145513" x="1081088" y="4697413"/>
          <p14:tracePt t="145528" x="1081088" y="4714875"/>
          <p14:tracePt t="145543" x="1089025" y="4714875"/>
          <p14:tracePt t="145551" x="1089025" y="4724400"/>
          <p14:tracePt t="145567" x="1108075" y="4733925"/>
          <p14:tracePt t="145583" x="1133475" y="4741863"/>
          <p14:tracePt t="145600" x="1133475" y="4751388"/>
          <p14:tracePt t="145616" x="1143000" y="4751388"/>
          <p14:tracePt t="145934" x="1152525" y="4751388"/>
          <p14:tracePt t="145950" x="1160463" y="4751388"/>
          <p14:tracePt t="145980" x="1169988" y="4751388"/>
          <p14:tracePt t="146004" x="1179513" y="4751388"/>
          <p14:tracePt t="146020" x="1187450" y="4751388"/>
          <p14:tracePt t="146026" x="1204913" y="4751388"/>
          <p14:tracePt t="146034" x="1214438" y="4751388"/>
          <p14:tracePt t="146049" x="1223963" y="4751388"/>
          <p14:tracePt t="146068" x="1312863" y="4759325"/>
          <p14:tracePt t="146083" x="1339850" y="4759325"/>
          <p14:tracePt t="146100" x="1393825" y="4759325"/>
          <p14:tracePt t="146116" x="1428750" y="4759325"/>
          <p14:tracePt t="146133" x="1446213" y="4759325"/>
          <p14:tracePt t="146150" x="1473200" y="4751388"/>
          <p14:tracePt t="146168" x="1500188" y="4751388"/>
          <p14:tracePt t="146200" x="1509713" y="4751388"/>
          <p14:tracePt t="146220" x="1527175" y="4751388"/>
          <p14:tracePt t="146233" x="1544638" y="4751388"/>
          <p14:tracePt t="146251" x="1608138" y="4751388"/>
          <p14:tracePt t="146267" x="1625600" y="4741863"/>
          <p14:tracePt t="146283" x="1633538" y="4741863"/>
          <p14:tracePt t="146300" x="1652588" y="4733925"/>
          <p14:tracePt t="146317" x="1670050" y="4733925"/>
          <p14:tracePt t="146333" x="1687513" y="4733925"/>
          <p14:tracePt t="146351" x="1714500" y="4741863"/>
          <p14:tracePt t="146368" x="1751013" y="4741863"/>
          <p14:tracePt t="146383" x="1768475" y="4741863"/>
          <p14:tracePt t="146400" x="1803400" y="4751388"/>
          <p14:tracePt t="146417" x="1822450" y="4751388"/>
          <p14:tracePt t="146433" x="1857375" y="4751388"/>
          <p14:tracePt t="146451" x="1911350" y="4751388"/>
          <p14:tracePt t="146466" x="1919288" y="4751388"/>
          <p14:tracePt t="146513" x="1919288" y="4741863"/>
          <p14:tracePt t="146527" x="1919288" y="4733925"/>
          <p14:tracePt t="146536" x="1919288" y="4724400"/>
          <p14:tracePt t="146551" x="1928813" y="4687888"/>
          <p14:tracePt t="146568" x="1928813" y="4670425"/>
          <p14:tracePt t="146583" x="1928813" y="4635500"/>
          <p14:tracePt t="146600" x="1938338" y="4616450"/>
          <p14:tracePt t="146617" x="1938338" y="4572000"/>
          <p14:tracePt t="146633" x="1955800" y="4554538"/>
          <p14:tracePt t="146651" x="1965325" y="4527550"/>
          <p14:tracePt t="146668" x="1973263" y="4519613"/>
          <p14:tracePt t="146773" x="1973263" y="4554538"/>
          <p14:tracePt t="146782" x="1973263" y="4581525"/>
          <p14:tracePt t="146790" x="1973263" y="4616450"/>
          <p14:tracePt t="146800" x="1973263" y="4652963"/>
          <p14:tracePt t="146817" x="1982788" y="4706938"/>
          <p14:tracePt t="146833" x="2000250" y="4768850"/>
          <p14:tracePt t="146852" x="1990725" y="4894263"/>
          <p14:tracePt t="146868" x="1982788" y="4948238"/>
          <p14:tracePt t="146883" x="1982788" y="4965700"/>
          <p14:tracePt t="146973" x="1990725" y="4965700"/>
          <p14:tracePt t="146989" x="2027238" y="4973638"/>
          <p14:tracePt t="146997" x="2044700" y="4973638"/>
          <p14:tracePt t="147005" x="2071688" y="4973638"/>
          <p14:tracePt t="147017" x="2125663" y="4973638"/>
          <p14:tracePt t="147033" x="2187575" y="4973638"/>
          <p14:tracePt t="147036" x="2214563" y="4973638"/>
          <p14:tracePt t="147052" x="2241550" y="4965700"/>
          <p14:tracePt t="147252" x="2241550" y="4956175"/>
          <p14:tracePt t="147268" x="2241550" y="4938713"/>
          <p14:tracePt t="147274" x="2241550" y="4929188"/>
          <p14:tracePt t="147289" x="2241550" y="4921250"/>
          <p14:tracePt t="147300" x="2241550" y="4911725"/>
          <p14:tracePt t="147316" x="2232025" y="4902200"/>
          <p14:tracePt t="147381" x="2232025" y="4894263"/>
          <p14:tracePt t="147413" x="2232025" y="4867275"/>
          <p14:tracePt t="147428" x="2232025" y="4857750"/>
          <p14:tracePt t="147436" x="2224088" y="4840288"/>
          <p14:tracePt t="147451" x="2205038" y="4813300"/>
          <p14:tracePt t="147467" x="2205038" y="4795838"/>
          <p14:tracePt t="147666" x="2197100" y="4795838"/>
          <p14:tracePt t="147674" x="2197100" y="4786313"/>
          <p14:tracePt t="147698" x="2197100" y="4778375"/>
          <p14:tracePt t="147706" x="2197100" y="4768850"/>
          <p14:tracePt t="147717" x="2197100" y="4751388"/>
          <p14:tracePt t="147734" x="2197100" y="4733925"/>
          <p14:tracePt t="147749" x="2197100" y="4724400"/>
          <p14:tracePt t="147773" x="2197100" y="4714875"/>
          <p14:tracePt t="147866" x="2214563" y="4714875"/>
          <p14:tracePt t="147882" x="2232025" y="4714875"/>
          <p14:tracePt t="147890" x="2259013" y="4714875"/>
          <p14:tracePt t="147900" x="2295525" y="4714875"/>
          <p14:tracePt t="147917" x="2357438" y="4714875"/>
          <p14:tracePt t="147933" x="2401888" y="4714875"/>
          <p14:tracePt t="147951" x="2527300" y="4714875"/>
          <p14:tracePt t="147968" x="2571750" y="4714875"/>
          <p14:tracePt t="147983" x="2652713" y="4697413"/>
          <p14:tracePt t="148000" x="2741613" y="4706938"/>
          <p14:tracePt t="148017" x="2803525" y="4706938"/>
          <p14:tracePt t="148034" x="2867025" y="4714875"/>
          <p14:tracePt t="148036" x="2901950" y="4714875"/>
          <p14:tracePt t="148052" x="2965450" y="4714875"/>
          <p14:tracePt t="148067" x="3009900" y="4714875"/>
          <p14:tracePt t="148083" x="3054350" y="4714875"/>
          <p14:tracePt t="148100" x="3116263" y="4714875"/>
          <p14:tracePt t="148117" x="3152775" y="4714875"/>
          <p14:tracePt t="148133" x="3170238" y="4714875"/>
          <p14:tracePt t="148151" x="3205163" y="4724400"/>
          <p14:tracePt t="148167" x="3214688" y="4724400"/>
          <p14:tracePt t="148183" x="3224213" y="4724400"/>
          <p14:tracePt t="148228" x="3232150" y="4724400"/>
          <p14:tracePt t="148244" x="3268663" y="4724400"/>
          <p14:tracePt t="148252" x="3276600" y="4724400"/>
          <p14:tracePt t="148267" x="3313113" y="4724400"/>
          <p14:tracePt t="148284" x="3322638" y="4724400"/>
          <p14:tracePt t="148300" x="3340100" y="4724400"/>
          <p14:tracePt t="148317" x="3367088" y="4724400"/>
          <p14:tracePt t="148333" x="3375025" y="4724400"/>
          <p14:tracePt t="148428" x="3384550" y="4724400"/>
          <p14:tracePt t="150460" x="3375025" y="4724400"/>
          <p14:tracePt t="150560" x="3375025" y="4679950"/>
          <p14:tracePt t="150567" x="3375025" y="4608513"/>
          <p14:tracePt t="150584" x="3375025" y="4384675"/>
          <p14:tracePt t="150600" x="3438525" y="4071938"/>
          <p14:tracePt t="150616" x="3473450" y="3733800"/>
          <p14:tracePt t="150633" x="3527425" y="3465513"/>
          <p14:tracePt t="150650" x="3562350" y="3143250"/>
          <p14:tracePt t="150668" x="3581400" y="2884488"/>
          <p14:tracePt t="150683" x="3589338" y="2778125"/>
          <p14:tracePt t="150700" x="3589338" y="2714625"/>
          <p14:tracePt t="150716" x="3608388" y="2660650"/>
          <p14:tracePt t="150733" x="3608388" y="2635250"/>
          <p14:tracePt t="150767" x="3608388" y="2625725"/>
          <p14:tracePt t="150828" x="3608388" y="2616200"/>
          <p14:tracePt t="150836" x="3598863" y="2589213"/>
          <p14:tracePt t="150852" x="3562350" y="2571750"/>
          <p14:tracePt t="150867" x="3509963" y="2544763"/>
          <p14:tracePt t="150883" x="3490913" y="2527300"/>
          <p14:tracePt t="150900" x="3446463" y="2473325"/>
          <p14:tracePt t="150917" x="3394075" y="2420938"/>
          <p14:tracePt t="150933" x="3340100" y="2374900"/>
          <p14:tracePt t="150950" x="3322638" y="2349500"/>
          <p14:tracePt t="150967" x="3295650" y="2339975"/>
          <p14:tracePt t="150983" x="3276600" y="2339975"/>
          <p14:tracePt t="151000" x="3187700" y="2339975"/>
          <p14:tracePt t="151017" x="3062288" y="2330450"/>
          <p14:tracePt t="151034" x="2938463" y="2330450"/>
          <p14:tracePt t="151036" x="2884488" y="2330450"/>
          <p14:tracePt t="151051" x="2830513" y="2349500"/>
          <p14:tracePt t="151069" x="2724150" y="2339975"/>
          <p14:tracePt t="151083" x="2670175" y="2339975"/>
          <p14:tracePt t="151100" x="2643188" y="2339975"/>
          <p14:tracePt t="151117" x="2633663" y="2339975"/>
          <p14:tracePt t="151151" x="2616200" y="2339975"/>
          <p14:tracePt t="151167" x="2500313" y="2339975"/>
          <p14:tracePt t="151184" x="2393950" y="2330450"/>
          <p14:tracePt t="151200" x="2295525" y="2330450"/>
          <p14:tracePt t="151217" x="2276475" y="2330450"/>
          <p14:tracePt t="151345" x="2268538" y="2330450"/>
          <p14:tracePt t="151366" x="2276475" y="2330450"/>
          <p14:tracePt t="151374" x="2286000" y="2322513"/>
          <p14:tracePt t="151384" x="2303463" y="2312988"/>
          <p14:tracePt t="151401" x="2303463" y="2303463"/>
          <p14:tracePt t="151418" x="2312988" y="2286000"/>
          <p14:tracePt t="151434" x="2295525" y="2251075"/>
          <p14:tracePt t="151450" x="2276475" y="2241550"/>
          <p14:tracePt t="151466" x="2224088" y="2224088"/>
          <p14:tracePt t="151483" x="2054225" y="2224088"/>
          <p14:tracePt t="151499" x="1911350" y="2214563"/>
          <p14:tracePt t="151516" x="1803400" y="2214563"/>
          <p14:tracePt t="151534" x="1714500" y="2214563"/>
          <p14:tracePt t="151537" x="1704975" y="2214563"/>
          <p14:tracePt t="151553" x="1697038" y="2214563"/>
          <p14:tracePt t="151567" x="1679575" y="2214563"/>
          <p14:tracePt t="151584" x="1643063" y="2251075"/>
          <p14:tracePt t="151600" x="1608138" y="2312988"/>
          <p14:tracePt t="151617" x="1571625" y="2384425"/>
          <p14:tracePt t="151634" x="1544638" y="2446338"/>
          <p14:tracePt t="151650" x="1527175" y="2517775"/>
          <p14:tracePt t="151667" x="1527175" y="2697163"/>
          <p14:tracePt t="151684" x="1536700" y="2795588"/>
          <p14:tracePt t="151700" x="1562100" y="2884488"/>
          <p14:tracePt t="151717" x="1589088" y="2938463"/>
          <p14:tracePt t="151734" x="1625600" y="2973388"/>
          <p14:tracePt t="151736" x="1660525" y="2982913"/>
          <p14:tracePt t="151752" x="1670050" y="2982913"/>
          <p14:tracePt t="151768" x="1731963" y="3009900"/>
          <p14:tracePt t="151785" x="1751013" y="3009900"/>
          <p14:tracePt t="151800" x="1795463" y="3000375"/>
          <p14:tracePt t="151816" x="1847850" y="2982913"/>
          <p14:tracePt t="151833" x="1928813" y="2982913"/>
          <p14:tracePt t="151850" x="2009775" y="2982913"/>
          <p14:tracePt t="151866" x="2098675" y="2982913"/>
          <p14:tracePt t="151883" x="2125663" y="2982913"/>
          <p14:tracePt t="151899" x="2152650" y="2955925"/>
          <p14:tracePt t="151916" x="2232025" y="2867025"/>
          <p14:tracePt t="151933" x="2251075" y="2822575"/>
          <p14:tracePt t="151949" x="2268538" y="2759075"/>
          <p14:tracePt t="151966" x="2312988" y="2643188"/>
          <p14:tracePt t="151983" x="2339975" y="2608263"/>
          <p14:tracePt t="151999" x="2339975" y="2563813"/>
          <p14:tracePt t="152016" x="2339975" y="2536825"/>
          <p14:tracePt t="152033" x="2339975" y="2492375"/>
          <p14:tracePt t="152049" x="2322513" y="2446338"/>
          <p14:tracePt t="152066" x="2276475" y="2384425"/>
          <p14:tracePt t="152083" x="2232025" y="2349500"/>
          <p14:tracePt t="152099" x="2170113" y="2312988"/>
          <p14:tracePt t="152116" x="2108200" y="2268538"/>
          <p14:tracePt t="152133" x="2071688" y="2268538"/>
          <p14:tracePt t="152149" x="2054225" y="2268538"/>
          <p14:tracePt t="152166" x="2017713" y="2268538"/>
          <p14:tracePt t="152183" x="2009775" y="2268538"/>
          <p14:tracePt t="152199" x="1990725" y="2268538"/>
          <p14:tracePt t="152216" x="1938338" y="2268538"/>
          <p14:tracePt t="152233" x="1884363" y="2303463"/>
          <p14:tracePt t="152249" x="1839913" y="2330450"/>
          <p14:tracePt t="152266" x="1795463" y="2401888"/>
          <p14:tracePt t="152283" x="1795463" y="2446338"/>
          <p14:tracePt t="152299" x="1795463" y="2465388"/>
          <p14:tracePt t="152316" x="1795463" y="2500313"/>
          <p14:tracePt t="152333" x="1795463" y="2509838"/>
          <p14:tracePt t="152350" x="1803400" y="2517775"/>
          <p14:tracePt t="152366" x="1857375" y="2536825"/>
          <p14:tracePt t="152383" x="1938338" y="2581275"/>
          <p14:tracePt t="152400" x="2017713" y="2608263"/>
          <p14:tracePt t="152417" x="2081213" y="2616200"/>
          <p14:tracePt t="152434" x="2125663" y="2616200"/>
          <p14:tracePt t="152450" x="2160588" y="2616200"/>
          <p14:tracePt t="152467" x="2224088" y="2616200"/>
          <p14:tracePt t="152484" x="2268538" y="2616200"/>
          <p14:tracePt t="152500" x="2286000" y="2598738"/>
          <p14:tracePt t="152517" x="2312988" y="2563813"/>
          <p14:tracePt t="152534" x="2312988" y="2517775"/>
          <p14:tracePt t="152537" x="2312988" y="2482850"/>
          <p14:tracePt t="152551" x="2322513" y="2428875"/>
          <p14:tracePt t="152567" x="2322513" y="2384425"/>
          <p14:tracePt t="152584" x="2312988" y="2303463"/>
          <p14:tracePt t="152600" x="2303463" y="2259013"/>
          <p14:tracePt t="152617" x="2303463" y="2241550"/>
          <p14:tracePt t="152634" x="2286000" y="2232025"/>
          <p14:tracePt t="152650" x="2276475" y="2224088"/>
          <p14:tracePt t="152667" x="2268538" y="2206625"/>
          <p14:tracePt t="152684" x="2268538" y="2197100"/>
          <p14:tracePt t="152717" x="2268538" y="2187575"/>
          <p14:tracePt t="152734" x="2259013" y="2187575"/>
          <p14:tracePt t="152752" x="2259013" y="2179638"/>
          <p14:tracePt t="152768" x="2205038" y="2179638"/>
          <p14:tracePt t="152785" x="2187575" y="2206625"/>
          <p14:tracePt t="152801" x="2170113" y="2206625"/>
          <p14:tracePt t="152818" x="2160588" y="2224088"/>
          <p14:tracePt t="152834" x="2143125" y="2251075"/>
          <p14:tracePt t="152851" x="2125663" y="2278063"/>
          <p14:tracePt t="152867" x="2098675" y="2366963"/>
          <p14:tracePt t="152884" x="2054225" y="2428875"/>
          <p14:tracePt t="152900" x="2054225" y="2473325"/>
          <p14:tracePt t="152917" x="2054225" y="2536825"/>
          <p14:tracePt t="152934" x="2054225" y="2571750"/>
          <p14:tracePt t="152951" x="2054225" y="2598738"/>
          <p14:tracePt t="152967" x="2081213" y="2608263"/>
          <p14:tracePt t="152984" x="2098675" y="2608263"/>
          <p14:tracePt t="153001" x="2133600" y="2625725"/>
          <p14:tracePt t="153017" x="2170113" y="2625725"/>
          <p14:tracePt t="153034" x="2197100" y="2625725"/>
          <p14:tracePt t="153037" x="2241550" y="2625725"/>
          <p14:tracePt t="153053" x="2259013" y="2625725"/>
          <p14:tracePt t="153067" x="2295525" y="2608263"/>
          <p14:tracePt t="153084" x="2357438" y="2598738"/>
          <p14:tracePt t="153101" x="2393950" y="2571750"/>
          <p14:tracePt t="153117" x="2428875" y="2554288"/>
          <p14:tracePt t="153134" x="2482850" y="2482850"/>
          <p14:tracePt t="153151" x="2517775" y="2384425"/>
          <p14:tracePt t="153167" x="2527300" y="2322513"/>
          <p14:tracePt t="153184" x="2527300" y="2259013"/>
          <p14:tracePt t="153200" x="2517775" y="2214563"/>
          <p14:tracePt t="153217" x="2490788" y="2179638"/>
          <p14:tracePt t="153234" x="2482850" y="2160588"/>
          <p14:tracePt t="153236" x="2473325" y="2143125"/>
          <p14:tracePt t="153250" x="2465388" y="2125663"/>
          <p14:tracePt t="153267" x="2446338" y="2125663"/>
          <p14:tracePt t="153284" x="2393950" y="2125663"/>
          <p14:tracePt t="153301" x="2366963" y="2135188"/>
          <p14:tracePt t="153318" x="2339975" y="2152650"/>
          <p14:tracePt t="153335" x="2322513" y="2160588"/>
          <p14:tracePt t="153351" x="2303463" y="2170113"/>
          <p14:tracePt t="153368" x="2241550" y="2206625"/>
          <p14:tracePt t="153384" x="2224088" y="2251075"/>
          <p14:tracePt t="153401" x="2197100" y="2278063"/>
          <p14:tracePt t="153417" x="2187575" y="2295525"/>
          <p14:tracePt t="153434" x="2179638" y="2357438"/>
          <p14:tracePt t="153451" x="2160588" y="2411413"/>
          <p14:tracePt t="153467" x="2170113" y="2473325"/>
          <p14:tracePt t="153484" x="2170113" y="2517775"/>
          <p14:tracePt t="153501" x="2179638" y="2581275"/>
          <p14:tracePt t="153517" x="2205038" y="2608263"/>
          <p14:tracePt t="153534" x="2214563" y="2625725"/>
          <p14:tracePt t="153537" x="2224088" y="2625725"/>
          <p14:tracePt t="153551" x="2241550" y="2635250"/>
          <p14:tracePt t="153567" x="2276475" y="2635250"/>
          <p14:tracePt t="153584" x="2322513" y="2616200"/>
          <p14:tracePt t="153601" x="2384425" y="2598738"/>
          <p14:tracePt t="153617" x="2465388" y="2554288"/>
          <p14:tracePt t="153634" x="2509838" y="2527300"/>
          <p14:tracePt t="153651" x="2536825" y="2428875"/>
          <p14:tracePt t="153668" x="2562225" y="2251075"/>
          <p14:tracePt t="153684" x="2581275" y="2116138"/>
          <p14:tracePt t="153701" x="2571750" y="2027238"/>
          <p14:tracePt t="153717" x="2562225" y="2009775"/>
          <p14:tracePt t="153734" x="2517775" y="1973263"/>
          <p14:tracePt t="153737" x="2490788" y="1973263"/>
          <p14:tracePt t="153751" x="2465388" y="1955800"/>
          <p14:tracePt t="153767" x="2419350" y="1955800"/>
          <p14:tracePt t="153785" x="2366963" y="1955800"/>
          <p14:tracePt t="153801" x="2303463" y="1992313"/>
          <p14:tracePt t="153817" x="2259013" y="2027238"/>
          <p14:tracePt t="153833" x="2224088" y="2044700"/>
          <p14:tracePt t="153850" x="2179638" y="2071688"/>
          <p14:tracePt t="153866" x="2160588" y="2081213"/>
          <p14:tracePt t="153883" x="2152650" y="2098675"/>
          <p14:tracePt t="154151" x="2125663" y="2108200"/>
          <p14:tracePt t="154159" x="2125663" y="2116138"/>
          <p14:tracePt t="154168" x="2116138" y="2143125"/>
          <p14:tracePt t="154184" x="2081213" y="2187575"/>
          <p14:tracePt t="154201" x="2081213" y="2241550"/>
          <p14:tracePt t="154217" x="2062163" y="2312988"/>
          <p14:tracePt t="154234" x="2036763" y="2349500"/>
          <p14:tracePt t="154236" x="2036763" y="2374900"/>
          <p14:tracePt t="154251" x="2027238" y="2411413"/>
          <p14:tracePt t="154268" x="2027238" y="2446338"/>
          <p14:tracePt t="154483" x="2027238" y="2455863"/>
          <p14:tracePt t="154505" x="2036763" y="2465388"/>
          <p14:tracePt t="154513" x="2036763" y="2473325"/>
          <p14:tracePt t="154521" x="2054225" y="2482850"/>
          <p14:tracePt t="154534" x="2062163" y="2482850"/>
          <p14:tracePt t="154551" x="2133600" y="2517775"/>
          <p14:tracePt t="154568" x="2152650" y="2544763"/>
          <p14:tracePt t="154584" x="2160588" y="2544763"/>
          <p14:tracePt t="154891" x="2170113" y="2544763"/>
          <p14:tracePt t="156037" x="2170113" y="2554288"/>
          <p14:tracePt t="156115" x="2170113" y="2563813"/>
          <p14:tracePt t="156129" x="2170113" y="2581275"/>
          <p14:tracePt t="156137" x="2179638" y="2608263"/>
          <p14:tracePt t="156151" x="2179638" y="2697163"/>
          <p14:tracePt t="156168" x="2197100" y="2830513"/>
          <p14:tracePt t="156185" x="2214563" y="3098800"/>
          <p14:tracePt t="156201" x="2214563" y="3259138"/>
          <p14:tracePt t="156218" x="2205038" y="3482975"/>
          <p14:tracePt t="156234" x="2197100" y="3571875"/>
          <p14:tracePt t="156237" x="2197100" y="3652838"/>
          <p14:tracePt t="156251" x="2197100" y="3759200"/>
          <p14:tracePt t="156268" x="2197100" y="3867150"/>
          <p14:tracePt t="156285" x="2197100" y="4037013"/>
          <p14:tracePt t="156301" x="2179638" y="4233863"/>
          <p14:tracePt t="156318" x="2160588" y="4357688"/>
          <p14:tracePt t="156335" x="2133600" y="4492625"/>
          <p14:tracePt t="156351" x="2098675" y="4741863"/>
          <p14:tracePt t="156368" x="2108200" y="4822825"/>
          <p14:tracePt t="156384" x="2108200" y="4857750"/>
          <p14:tracePt t="156401" x="2108200" y="4876800"/>
          <p14:tracePt t="156418" x="2116138" y="4894263"/>
          <p14:tracePt t="156434" x="2152650" y="4902200"/>
          <p14:tracePt t="156451" x="2187575" y="4921250"/>
          <p14:tracePt t="156468" x="2224088" y="4921250"/>
          <p14:tracePt t="156484" x="2251075" y="4921250"/>
          <p14:tracePt t="156501" x="2259013" y="4921250"/>
          <p14:tracePt t="156518" x="2303463" y="4921250"/>
          <p14:tracePt t="156535" x="2357438" y="4921250"/>
          <p14:tracePt t="156538" x="2374900" y="4921250"/>
          <p14:tracePt t="156551" x="2465388" y="4921250"/>
          <p14:tracePt t="156568" x="2562225" y="4867275"/>
          <p14:tracePt t="156585" x="2625725" y="4849813"/>
          <p14:tracePt t="156601" x="2660650" y="4795838"/>
          <p14:tracePt t="156618" x="2705100" y="4759325"/>
          <p14:tracePt t="156634" x="2822575" y="4706938"/>
          <p14:tracePt t="156651" x="2901950" y="4652963"/>
          <p14:tracePt t="156668" x="2928938" y="4643438"/>
          <p14:tracePt t="156702" x="2938463" y="4643438"/>
          <p14:tracePt t="157452" x="2928938" y="4643438"/>
          <p14:tracePt t="157676" x="2919413" y="4643438"/>
          <p14:tracePt t="157706" x="2911475" y="4643438"/>
          <p14:tracePt t="157713" x="2901950" y="4643438"/>
          <p14:tracePt t="157722" x="2894013" y="4643438"/>
          <p14:tracePt t="157734" x="2867025" y="4643438"/>
          <p14:tracePt t="157752" x="2847975" y="4643438"/>
          <p14:tracePt t="157768" x="2830513" y="4643438"/>
          <p14:tracePt t="157786" x="2813050" y="4643438"/>
          <p14:tracePt t="157802" x="2795588" y="4643438"/>
          <p14:tracePt t="157818" x="2768600" y="4635500"/>
          <p14:tracePt t="157834" x="2732088" y="4625975"/>
          <p14:tracePt t="157851" x="2679700" y="4625975"/>
          <p14:tracePt t="157867" x="2643188" y="4625975"/>
          <p14:tracePt t="157884" x="2616200" y="4608513"/>
          <p14:tracePt t="157900" x="2509838" y="4598988"/>
          <p14:tracePt t="157918" x="2446338" y="4591050"/>
          <p14:tracePt t="157935" x="2374900" y="4591050"/>
          <p14:tracePt t="157951" x="2322513" y="4572000"/>
          <p14:tracePt t="157968" x="2295525" y="4572000"/>
          <p14:tracePt t="157985" x="2232025" y="4581525"/>
          <p14:tracePt t="158002" x="2125663" y="4591050"/>
          <p14:tracePt t="158018" x="2062163" y="4591050"/>
          <p14:tracePt t="158035" x="2027238" y="4591050"/>
          <p14:tracePt t="158038" x="2009775" y="4598988"/>
          <p14:tracePt t="158052" x="1982788" y="4598988"/>
          <p14:tracePt t="158068" x="1965325" y="4616450"/>
          <p14:tracePt t="158086" x="1938338" y="4616450"/>
          <p14:tracePt t="158101" x="1911350" y="4616450"/>
          <p14:tracePt t="158118" x="1893888" y="4616450"/>
          <p14:tracePt t="158135" x="1847850" y="4616450"/>
          <p14:tracePt t="158152" x="1822450" y="4616450"/>
          <p14:tracePt t="158168" x="1751013" y="4616450"/>
          <p14:tracePt t="158185" x="1652588" y="4616450"/>
          <p14:tracePt t="158201" x="1581150" y="4625975"/>
          <p14:tracePt t="158218" x="1517650" y="4625975"/>
          <p14:tracePt t="158235" x="1517650" y="4635500"/>
          <p14:tracePt t="158237" x="1509713" y="4635500"/>
          <p14:tracePt t="158253" x="1500188" y="4635500"/>
          <p14:tracePt t="158313" x="1490663" y="4635500"/>
          <p14:tracePt t="158322" x="1473200" y="4635500"/>
          <p14:tracePt t="158336" x="1446213" y="4635500"/>
          <p14:tracePt t="158351" x="1419225" y="4635500"/>
          <p14:tracePt t="158775" x="1438275" y="4635500"/>
          <p14:tracePt t="158784" x="1473200" y="4616450"/>
          <p14:tracePt t="158790" x="1536700" y="4591050"/>
          <p14:tracePt t="158801" x="1571625" y="4564063"/>
          <p14:tracePt t="158818" x="1741488" y="4411663"/>
          <p14:tracePt t="158836" x="2232025" y="4098925"/>
          <p14:tracePt t="158852" x="2517775" y="3894138"/>
          <p14:tracePt t="158868" x="2830513" y="3697288"/>
          <p14:tracePt t="158884" x="2965450" y="3571875"/>
          <p14:tracePt t="158901" x="3000375" y="3517900"/>
          <p14:tracePt t="158917" x="3027363" y="3482975"/>
          <p14:tracePt t="158935" x="3036888" y="3429000"/>
          <p14:tracePt t="158951" x="3054350" y="3402013"/>
          <p14:tracePt t="158968" x="3054350" y="3394075"/>
          <p14:tracePt t="159005" x="3054350" y="3384550"/>
          <p14:tracePt t="159090" x="3054350" y="3375025"/>
          <p14:tracePt t="159098" x="3054350" y="3367088"/>
          <p14:tracePt t="159105" x="3054350" y="3340100"/>
          <p14:tracePt t="159118" x="3044825" y="3286125"/>
          <p14:tracePt t="159134" x="3000375" y="3197225"/>
          <p14:tracePt t="159152" x="2938463" y="2894013"/>
          <p14:tracePt t="159168" x="2938463" y="2697163"/>
          <p14:tracePt t="159185" x="2938463" y="2625725"/>
          <p14:tracePt t="159201" x="2938463" y="2563813"/>
          <p14:tracePt t="159218" x="2938463" y="2509838"/>
          <p14:tracePt t="159236" x="2938463" y="2492375"/>
          <p14:tracePt t="159252" x="2938463" y="2482850"/>
          <p14:tracePt t="159335" x="2938463" y="2473325"/>
          <p14:tracePt t="159539" x="2938463" y="2482850"/>
          <p14:tracePt t="159552" x="2938463" y="2492375"/>
          <p14:tracePt t="159568" x="2938463" y="2500313"/>
          <p14:tracePt t="159584" x="2938463" y="2527300"/>
          <p14:tracePt t="159591" x="2938463" y="2544763"/>
          <p14:tracePt t="159601" x="2938463" y="2554288"/>
          <p14:tracePt t="159618" x="2938463" y="2563813"/>
          <p14:tracePt t="159636" x="2938463" y="2660650"/>
          <p14:tracePt t="159652" x="2919413" y="2741613"/>
          <p14:tracePt t="159668" x="2894013" y="2830513"/>
          <p14:tracePt t="159685" x="2884488" y="2938463"/>
          <p14:tracePt t="159702" x="2884488" y="3027363"/>
          <p14:tracePt t="159718" x="2884488" y="3098800"/>
          <p14:tracePt t="159736" x="2884488" y="3251200"/>
          <p14:tracePt t="159752" x="2867025" y="3357563"/>
          <p14:tracePt t="159769" x="2867025" y="3438525"/>
          <p14:tracePt t="159786" x="2840038" y="3598863"/>
          <p14:tracePt t="159802" x="2822575" y="3714750"/>
          <p14:tracePt t="159818" x="2813050" y="3759200"/>
          <p14:tracePt t="159835" x="2776538" y="3822700"/>
          <p14:tracePt t="159852" x="2705100" y="3965575"/>
          <p14:tracePt t="159868" x="2670175" y="4010025"/>
          <p14:tracePt t="159884" x="2670175" y="4044950"/>
          <p14:tracePt t="159901" x="2616200" y="4098925"/>
          <p14:tracePt t="159918" x="2608263" y="4125913"/>
          <p14:tracePt t="159935" x="2571750" y="4152900"/>
          <p14:tracePt t="159952" x="2554288" y="4152900"/>
          <p14:tracePt t="159968" x="2527300" y="4170363"/>
          <p14:tracePt t="159985" x="2500313" y="4179888"/>
          <p14:tracePt t="160001" x="2446338" y="4206875"/>
          <p14:tracePt t="160018" x="2384425" y="4233863"/>
          <p14:tracePt t="160037" x="2330450" y="4268788"/>
          <p14:tracePt t="160052" x="2259013" y="4313238"/>
          <p14:tracePt t="160068" x="2197100" y="4340225"/>
          <p14:tracePt t="160085" x="2116138" y="4384675"/>
          <p14:tracePt t="160101" x="2054225" y="4421188"/>
          <p14:tracePt t="160118" x="2044700" y="4429125"/>
          <p14:tracePt t="160137" x="2036763" y="4429125"/>
          <p14:tracePt t="160151" x="2036763" y="4438650"/>
          <p14:tracePt t="160182" x="2017713" y="4438650"/>
          <p14:tracePt t="160214" x="2009775" y="4438650"/>
          <p14:tracePt t="160223" x="2000250" y="4438650"/>
          <p14:tracePt t="160236" x="1982788" y="4448175"/>
          <p14:tracePt t="160251" x="1973263" y="4465638"/>
          <p14:tracePt t="160269" x="1938338" y="4473575"/>
          <p14:tracePt t="160285" x="1901825" y="4510088"/>
          <p14:tracePt t="160301" x="1857375" y="4537075"/>
          <p14:tracePt t="160318" x="1803400" y="4564063"/>
          <p14:tracePt t="160336" x="1731963" y="4581525"/>
          <p14:tracePt t="160351" x="1704975" y="4581525"/>
          <p14:tracePt t="160368" x="1697038" y="4581525"/>
          <p14:tracePt t="160385" x="1652588" y="4591050"/>
          <p14:tracePt t="160401" x="1616075" y="4598988"/>
          <p14:tracePt t="160418" x="1581150" y="4608513"/>
          <p14:tracePt t="160436" x="1527175" y="4608513"/>
          <p14:tracePt t="160452" x="1509713" y="4608513"/>
          <p14:tracePt t="160552" x="1517650" y="4608513"/>
          <p14:tracePt t="160574" x="1544638" y="4608513"/>
          <p14:tracePt t="160581" x="1562100" y="4608513"/>
          <p14:tracePt t="160597" x="1589088" y="4608513"/>
          <p14:tracePt t="160605" x="1598613" y="4608513"/>
          <p14:tracePt t="160617" x="1608138" y="4608513"/>
          <p14:tracePt t="160634" x="1625600" y="4608513"/>
          <p14:tracePt t="161576" x="1625600" y="4616450"/>
          <p14:tracePt t="161599" x="1616075" y="4616450"/>
          <p14:tracePt t="161616" x="1608138" y="4616450"/>
          <p14:tracePt t="161653" x="1598613" y="4616450"/>
          <p14:tracePt t="161682" x="1598613" y="4635500"/>
          <p14:tracePt t="162006" x="1589088" y="4635500"/>
          <p14:tracePt t="162014" x="1589088" y="4643438"/>
          <p14:tracePt t="164907" x="1581150" y="4652963"/>
          <p14:tracePt t="164915" x="1544638" y="4652963"/>
          <p14:tracePt t="164923" x="1473200" y="4652963"/>
          <p14:tracePt t="164936" x="1223963" y="4706938"/>
          <p14:tracePt t="164952" x="874713" y="4822825"/>
          <p14:tracePt t="164968" x="785813" y="4830763"/>
          <p14:tracePt t="164985" x="776288" y="4830763"/>
          <p14:tracePt t="165053" x="776288" y="4840288"/>
          <p14:tracePt t="165131" x="785813" y="4840288"/>
          <p14:tracePt t="165137" x="812800" y="4840288"/>
          <p14:tracePt t="165153" x="830263" y="4849813"/>
          <p14:tracePt t="165169" x="839788" y="4867275"/>
          <p14:tracePt t="165185" x="857250" y="4876800"/>
          <p14:tracePt t="165202" x="919163" y="4884738"/>
          <p14:tracePt t="165219" x="965200" y="4902200"/>
          <p14:tracePt t="165236" x="1081088" y="4902200"/>
          <p14:tracePt t="165253" x="1116013" y="4894263"/>
          <p14:tracePt t="165269" x="1125538" y="4894263"/>
          <p14:tracePt t="165286" x="1152525" y="4894263"/>
          <p14:tracePt t="165302" x="1241425" y="4894263"/>
          <p14:tracePt t="165319" x="1339850" y="4884738"/>
          <p14:tracePt t="165338" x="1419225" y="4867275"/>
          <p14:tracePt t="165353" x="1465263" y="4867275"/>
          <p14:tracePt t="165369" x="1490663" y="4867275"/>
          <p14:tracePt t="165436" x="1500188" y="4867275"/>
          <p14:tracePt t="165453" x="1509713" y="4867275"/>
          <p14:tracePt t="165461" x="1517650" y="4867275"/>
          <p14:tracePt t="165470" x="1527175" y="4867275"/>
          <p14:tracePt t="165485" x="1571625" y="4867275"/>
          <p14:tracePt t="165502" x="1608138" y="4867275"/>
          <p14:tracePt t="165519" x="1625600" y="4857750"/>
          <p14:tracePt t="165537" x="1758950" y="4840288"/>
          <p14:tracePt t="165553" x="1803400" y="4840288"/>
          <p14:tracePt t="165569" x="1901825" y="4813300"/>
          <p14:tracePt t="165585" x="1990725" y="4813300"/>
          <p14:tracePt t="165602" x="2071688" y="4813300"/>
          <p14:tracePt t="165619" x="2143125" y="4822825"/>
          <p14:tracePt t="165637" x="2295525" y="4822825"/>
          <p14:tracePt t="165653" x="2322513" y="4830763"/>
          <p14:tracePt t="165669" x="2347913" y="4830763"/>
          <p14:tracePt t="165685" x="2366963" y="4830763"/>
          <p14:tracePt t="165702" x="2374900" y="4830763"/>
          <p14:tracePt t="165719" x="2393950" y="4830763"/>
          <p14:tracePt t="165736" x="2401888" y="4830763"/>
          <p14:tracePt t="165961" x="2411413" y="4830763"/>
          <p14:tracePt t="166115" x="2411413" y="4840288"/>
          <p14:tracePt t="166129" x="2411413" y="4849813"/>
          <p14:tracePt t="166138" x="2419350" y="4867275"/>
          <p14:tracePt t="166154" x="2419350" y="4876800"/>
          <p14:tracePt t="166253" x="2428875" y="4884738"/>
          <p14:tracePt t="166269" x="2428875" y="4894263"/>
          <p14:tracePt t="166315" x="2428875" y="4902200"/>
          <p14:tracePt t="166329" x="2428875" y="4911725"/>
          <p14:tracePt t="166337" x="2428875" y="4921250"/>
          <p14:tracePt t="166352" x="2428875" y="4948238"/>
          <p14:tracePt t="166368" x="2428875" y="4956175"/>
          <p14:tracePt t="166553" x="2428875" y="4965700"/>
          <p14:tracePt t="166577" x="2428875" y="4973638"/>
          <p14:tracePt t="166584" x="2428875" y="4983163"/>
          <p14:tracePt t="166591" x="2428875" y="4992688"/>
          <p14:tracePt t="166602" x="2428875" y="5010150"/>
          <p14:tracePt t="166619" x="2428875" y="5019675"/>
          <p14:tracePt t="166637" x="2419350" y="5054600"/>
          <p14:tracePt t="166653" x="2419350" y="5072063"/>
          <p14:tracePt t="166669" x="2419350" y="5081588"/>
          <p14:tracePt t="166883" x="2428875" y="5064125"/>
          <p14:tracePt t="166891" x="2428875" y="5054600"/>
          <p14:tracePt t="166902" x="2438400" y="5045075"/>
          <p14:tracePt t="166919" x="2455863" y="5010150"/>
          <p14:tracePt t="166937" x="2455863" y="4983163"/>
          <p14:tracePt t="166953" x="2465388" y="4973638"/>
          <p14:tracePt t="166969" x="2465388" y="4938713"/>
          <p14:tracePt t="166986" x="2465388" y="4929188"/>
          <p14:tracePt t="167015" x="2473325" y="4921250"/>
          <p14:tracePt t="167169" x="2473325" y="4911725"/>
          <p14:tracePt t="167453" x="2482850" y="4911725"/>
          <p14:tracePt t="167483" x="2482850" y="4902200"/>
          <p14:tracePt t="167499" x="2482850" y="4894263"/>
          <p14:tracePt t="167523" x="2490788" y="4894263"/>
          <p14:tracePt t="167530" x="2490788" y="4884738"/>
          <p14:tracePt t="167540" x="2500313" y="4867275"/>
          <p14:tracePt t="167555" x="2500313" y="4857750"/>
          <p14:tracePt t="167569" x="2509838" y="4840288"/>
          <p14:tracePt t="167586" x="2517775" y="4830763"/>
          <p14:tracePt t="167602" x="2571750" y="4813300"/>
          <p14:tracePt t="167619" x="2598738" y="4805363"/>
          <p14:tracePt t="167637" x="2633663" y="4795838"/>
          <p14:tracePt t="167654" x="2643188" y="4795838"/>
          <p14:tracePt t="167686" x="2643188" y="4786313"/>
          <p14:tracePt t="167783" x="2652713" y="4786313"/>
          <p14:tracePt t="167899" x="2660650" y="4786313"/>
          <p14:tracePt t="167907" x="2660650" y="4778375"/>
          <p14:tracePt t="167922" x="2670175" y="477837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course about?</a:t>
            </a:r>
            <a:endParaRPr lang="ru-R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5613" y="1005913"/>
            <a:ext cx="8228012" cy="4537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shortest answer is about </a:t>
            </a:r>
            <a:r>
              <a:rPr lang="en-US" i="1" dirty="0" smtClean="0">
                <a:solidFill>
                  <a:srgbClr val="0070C0"/>
                </a:solidFill>
              </a:rPr>
              <a:t>Computer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Computer architecture is </a:t>
            </a:r>
            <a:r>
              <a:rPr lang="en-US" i="1" dirty="0">
                <a:solidFill>
                  <a:srgbClr val="0070C0"/>
                </a:solidFill>
              </a:rPr>
              <a:t>the design of the abstraction layers </a:t>
            </a:r>
            <a:r>
              <a:rPr lang="en-US" dirty="0"/>
              <a:t>that allow us to implement information processing applications efficiently using available manufacturing technologies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68901" y="1604519"/>
            <a:ext cx="2983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61922"/>
                </a:solidFill>
                <a:latin typeface="Neo Sans Intel"/>
              </a:rPr>
              <a:t>Ok… but what is it?</a:t>
            </a:r>
            <a:endParaRPr lang="ru-RU" sz="2400" kern="0" dirty="0">
              <a:solidFill>
                <a:srgbClr val="061922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9392" y="1573531"/>
            <a:ext cx="2983509" cy="461665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050031" y="3362633"/>
            <a:ext cx="2829660" cy="48567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 smtClean="0">
                <a:latin typeface="Neo Sans Intel Medium" panose="020B0604020202020204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50031" y="5534417"/>
            <a:ext cx="2829660" cy="48567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solidFill>
                  <a:schemeClr val="lt1"/>
                </a:solidFill>
                <a:latin typeface="Neo Sans Intel Medium" panose="020B0604020202020204" pitchFamily="34" charset="0"/>
                <a:cs typeface="Arial" pitchFamily="34" charset="0"/>
              </a:rPr>
              <a:t>Physics</a:t>
            </a:r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 bwMode="auto">
          <a:xfrm>
            <a:off x="4464861" y="3848309"/>
            <a:ext cx="0" cy="168610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lgDash"/>
            <a:round/>
            <a:headEnd type="arrow" w="med" len="med"/>
            <a:tailEnd type="arrow" w="med" len="med"/>
          </a:ln>
          <a:effectLst/>
        </p:spPr>
      </p:cxnSp>
      <p:sp>
        <p:nvSpPr>
          <p:cNvPr id="15" name="Content Placeholder 4"/>
          <p:cNvSpPr txBox="1">
            <a:spLocks/>
          </p:cNvSpPr>
          <p:nvPr/>
        </p:nvSpPr>
        <p:spPr bwMode="auto">
          <a:xfrm>
            <a:off x="4969777" y="4336073"/>
            <a:ext cx="3827929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00B050"/>
                </a:solidFill>
              </a:rPr>
              <a:t>Decision:  </a:t>
            </a:r>
            <a:r>
              <a:rPr lang="en-US" sz="2200" dirty="0" smtClean="0">
                <a:solidFill>
                  <a:schemeClr val="tx2">
                    <a:lumMod val="50000"/>
                  </a:schemeClr>
                </a:solidFill>
              </a:rPr>
              <a:t>create 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</a:rPr>
              <a:t>many layers with standardized interfaces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457200" y="4336073"/>
            <a:ext cx="3541057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FF0000"/>
                </a:solidFill>
              </a:rPr>
              <a:t>Issue:  </a:t>
            </a:r>
            <a:r>
              <a:rPr lang="en-US" sz="2200" dirty="0" smtClean="0">
                <a:solidFill>
                  <a:schemeClr val="tx2">
                    <a:lumMod val="50000"/>
                  </a:schemeClr>
                </a:solidFill>
              </a:rPr>
              <a:t>the gap is too large to cross it over in one step</a:t>
            </a:r>
            <a:endParaRPr lang="en-US" sz="2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8698656"/>
      </p:ext>
    </p:extLst>
  </p:cSld>
  <p:clrMapOvr>
    <a:masterClrMapping/>
  </p:clrMapOvr>
  <p:transition advTm="2254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5" grpId="0" build="p"/>
      <p:bldP spid="16" grpId="0" build="p"/>
    </p:bldLst>
  </p:timing>
  <p:extLst>
    <p:ext uri="{3A86A75C-4F4B-4683-9AE1-C65F6400EC91}">
      <p14:laserTraceLst xmlns:p14="http://schemas.microsoft.com/office/powerpoint/2010/main">
        <p14:tracePtLst>
          <p14:tracePt t="28437" x="1108075" y="4625975"/>
          <p14:tracePt t="28546" x="1108075" y="4616450"/>
          <p14:tracePt t="28559" x="1108075" y="4608513"/>
          <p14:tracePt t="28568" x="1108075" y="4598988"/>
          <p14:tracePt t="28583" x="1116013" y="4598988"/>
          <p14:tracePt t="28608" x="1116013" y="4591050"/>
          <p14:tracePt t="28621" x="1133475" y="4581525"/>
          <p14:tracePt t="28629" x="1152525" y="4537075"/>
          <p14:tracePt t="28637" x="1160463" y="4483100"/>
          <p14:tracePt t="28652" x="1187450" y="4456113"/>
          <p14:tracePt t="28668" x="1241425" y="4305300"/>
          <p14:tracePt t="28685" x="1285875" y="4187825"/>
          <p14:tracePt t="28701" x="1347788" y="4000500"/>
          <p14:tracePt t="28718" x="1465263" y="3724275"/>
          <p14:tracePt t="28735" x="1562100" y="3357563"/>
          <p14:tracePt t="28752" x="1751013" y="2857500"/>
          <p14:tracePt t="28769" x="1893888" y="2598738"/>
          <p14:tracePt t="28785" x="2027238" y="2322513"/>
          <p14:tracePt t="28802" x="2152650" y="2063750"/>
          <p14:tracePt t="28819" x="2214563" y="1911350"/>
          <p14:tracePt t="28835" x="2268538" y="1849438"/>
          <p14:tracePt t="28852" x="2295525" y="1803400"/>
          <p14:tracePt t="28869" x="2295525" y="1795463"/>
          <p14:tracePt t="29059" x="2295525" y="1874838"/>
          <p14:tracePt t="29068" x="2295525" y="1965325"/>
          <p14:tracePt t="29076" x="2295525" y="1992313"/>
          <p14:tracePt t="29086" x="2295525" y="2027238"/>
          <p14:tracePt t="29102" x="2303463" y="2044700"/>
          <p14:tracePt t="29119" x="2312988" y="2044700"/>
          <p14:tracePt t="29137" x="2322513" y="2063750"/>
          <p14:tracePt t="29152" x="2347913" y="2071688"/>
          <p14:tracePt t="29169" x="2366963" y="2071688"/>
          <p14:tracePt t="29202" x="2374900" y="2071688"/>
          <p14:tracePt t="29219" x="2384425" y="2081213"/>
          <p14:tracePt t="33436" x="2393950" y="2054225"/>
          <p14:tracePt t="33553" x="2411413" y="2143125"/>
          <p14:tracePt t="33560" x="2527300" y="2339975"/>
          <p14:tracePt t="33569" x="2670175" y="2536825"/>
          <p14:tracePt t="33586" x="2990850" y="3009900"/>
          <p14:tracePt t="33602" x="3214688" y="3214688"/>
          <p14:tracePt t="33621" x="3429000" y="3384550"/>
          <p14:tracePt t="33637" x="3500438" y="3465513"/>
          <p14:tracePt t="33653" x="3625850" y="3563938"/>
          <p14:tracePt t="33669" x="3705225" y="3589338"/>
          <p14:tracePt t="33686" x="3786188" y="3643313"/>
          <p14:tracePt t="33702" x="3830638" y="3697288"/>
          <p14:tracePt t="36405" x="3822700" y="3687763"/>
          <p14:tracePt t="36413" x="3795713" y="3679825"/>
          <p14:tracePt t="36422" x="3697288" y="3616325"/>
          <p14:tracePt t="36437" x="3598863" y="3563938"/>
          <p14:tracePt t="36453" x="3536950" y="3492500"/>
          <p14:tracePt t="36470" x="3482975" y="3455988"/>
          <p14:tracePt t="36486" x="3429000" y="3421063"/>
          <p14:tracePt t="36503" x="3394075" y="3384550"/>
          <p14:tracePt t="36521" x="3322638" y="3330575"/>
          <p14:tracePt t="36536" x="3259138" y="3303588"/>
          <p14:tracePt t="36553" x="3179763" y="3268663"/>
          <p14:tracePt t="36570" x="3089275" y="3241675"/>
          <p14:tracePt t="36587" x="2973388" y="3197225"/>
          <p14:tracePt t="36604" x="2911475" y="3187700"/>
          <p14:tracePt t="36621" x="2803525" y="3135313"/>
          <p14:tracePt t="36637" x="2786063" y="3125788"/>
          <p14:tracePt t="36653" x="2751138" y="3108325"/>
          <p14:tracePt t="36670" x="2732088" y="3089275"/>
          <p14:tracePt t="36686" x="2714625" y="3063875"/>
          <p14:tracePt t="36703" x="2608263" y="2973388"/>
          <p14:tracePt t="36720" x="2473325" y="2803525"/>
          <p14:tracePt t="36736" x="2393950" y="2724150"/>
          <p14:tracePt t="36753" x="2286000" y="2635250"/>
          <p14:tracePt t="36770" x="2143125" y="2554288"/>
          <p14:tracePt t="36786" x="2062163" y="2492375"/>
          <p14:tracePt t="36803" x="1982788" y="2420938"/>
          <p14:tracePt t="36821" x="1919288" y="2374900"/>
          <p14:tracePt t="36836" x="1866900" y="2339975"/>
          <p14:tracePt t="36853" x="1822450" y="2303463"/>
          <p14:tracePt t="36871" x="1724025" y="2278063"/>
          <p14:tracePt t="36888" x="1687513" y="2259013"/>
          <p14:tracePt t="36903" x="1643063" y="2251075"/>
          <p14:tracePt t="36920" x="1598613" y="2241550"/>
          <p14:tracePt t="36936" x="1571625" y="2214563"/>
          <p14:tracePt t="36953" x="1544638" y="2214563"/>
          <p14:tracePt t="36970" x="1500188" y="2206625"/>
          <p14:tracePt t="36987" x="1428750" y="2179638"/>
          <p14:tracePt t="37003" x="1384300" y="2179638"/>
          <p14:tracePt t="37021" x="1241425" y="2179638"/>
          <p14:tracePt t="37036" x="1196975" y="2170113"/>
          <p14:tracePt t="37054" x="1160463" y="2143125"/>
          <p14:tracePt t="37070" x="1143000" y="2135188"/>
          <p14:tracePt t="37087" x="1054100" y="2071688"/>
          <p14:tracePt t="37103" x="973138" y="2044700"/>
          <p14:tracePt t="37121" x="884238" y="1992313"/>
          <p14:tracePt t="37137" x="866775" y="1992313"/>
          <p14:tracePt t="37153" x="857250" y="1982788"/>
          <p14:tracePt t="37214" x="857250" y="1973263"/>
          <p14:tracePt t="37230" x="847725" y="1973263"/>
          <p14:tracePt t="37359" x="866775" y="1973263"/>
          <p14:tracePt t="37375" x="893763" y="1973263"/>
          <p14:tracePt t="37389" x="901700" y="1982788"/>
          <p14:tracePt t="37397" x="928688" y="1992313"/>
          <p14:tracePt t="37406" x="982663" y="2009775"/>
          <p14:tracePt t="37421" x="1044575" y="2017713"/>
          <p14:tracePt t="37436" x="1187450" y="2017713"/>
          <p14:tracePt t="37453" x="1384300" y="2009775"/>
          <p14:tracePt t="37470" x="1581150" y="2009775"/>
          <p14:tracePt t="37486" x="1751013" y="2009775"/>
          <p14:tracePt t="37503" x="1857375" y="2009775"/>
          <p14:tracePt t="37521" x="2017713" y="2017713"/>
          <p14:tracePt t="37536" x="2187575" y="2044700"/>
          <p14:tracePt t="37553" x="2303463" y="2063750"/>
          <p14:tracePt t="37570" x="2455863" y="2081213"/>
          <p14:tracePt t="37586" x="2571750" y="2108200"/>
          <p14:tracePt t="37603" x="2679700" y="2108200"/>
          <p14:tracePt t="37621" x="2813050" y="2108200"/>
          <p14:tracePt t="37637" x="2901950" y="2098675"/>
          <p14:tracePt t="37653" x="2946400" y="2098675"/>
          <p14:tracePt t="37670" x="2982913" y="2098675"/>
          <p14:tracePt t="37686" x="3009900" y="2098675"/>
          <p14:tracePt t="37703" x="3071813" y="2108200"/>
          <p14:tracePt t="37720" x="3187700" y="2116138"/>
          <p14:tracePt t="37736" x="3232150" y="2116138"/>
          <p14:tracePt t="37753" x="3313113" y="2116138"/>
          <p14:tracePt t="37770" x="3402013" y="2116138"/>
          <p14:tracePt t="37773" x="3473450" y="2116138"/>
          <p14:tracePt t="37787" x="3536950" y="2098675"/>
          <p14:tracePt t="37803" x="3625850" y="2089150"/>
          <p14:tracePt t="37820" x="3724275" y="2071688"/>
          <p14:tracePt t="37836" x="3751263" y="2071688"/>
          <p14:tracePt t="37853" x="3751263" y="2063750"/>
          <p14:tracePt t="37870" x="3759200" y="2063750"/>
          <p14:tracePt t="38181" x="3768725" y="2063750"/>
          <p14:tracePt t="38189" x="3786188" y="2054225"/>
          <p14:tracePt t="38203" x="3813175" y="2054225"/>
          <p14:tracePt t="38220" x="3884613" y="2044700"/>
          <p14:tracePt t="38236" x="3990975" y="2000250"/>
          <p14:tracePt t="38253" x="4125913" y="2000250"/>
          <p14:tracePt t="38270" x="4251325" y="1982788"/>
          <p14:tracePt t="38287" x="4348163" y="1982788"/>
          <p14:tracePt t="38303" x="4491038" y="1992313"/>
          <p14:tracePt t="38320" x="4670425" y="1992313"/>
          <p14:tracePt t="38336" x="4759325" y="1992313"/>
          <p14:tracePt t="38353" x="4857750" y="1982788"/>
          <p14:tracePt t="38370" x="4921250" y="1982788"/>
          <p14:tracePt t="38388" x="4992688" y="1965325"/>
          <p14:tracePt t="38404" x="4992688" y="1946275"/>
          <p14:tracePt t="38420" x="5010150" y="1946275"/>
          <p14:tracePt t="38628" x="5010150" y="2036763"/>
          <p14:tracePt t="38637" x="5010150" y="2135188"/>
          <p14:tracePt t="38643" x="5010150" y="2214563"/>
          <p14:tracePt t="38654" x="4992688" y="2312988"/>
          <p14:tracePt t="38671" x="4992688" y="2420938"/>
          <p14:tracePt t="38687" x="4992688" y="2527300"/>
          <p14:tracePt t="38704" x="4992688" y="2598738"/>
          <p14:tracePt t="38720" x="4992688" y="2660650"/>
          <p14:tracePt t="38737" x="4992688" y="2706688"/>
          <p14:tracePt t="38753" x="5000625" y="2759075"/>
          <p14:tracePt t="38770" x="5000625" y="2822575"/>
          <p14:tracePt t="38787" x="5000625" y="2874963"/>
          <p14:tracePt t="38803" x="5000625" y="2911475"/>
          <p14:tracePt t="38821" x="5000625" y="2955925"/>
          <p14:tracePt t="38837" x="5000625" y="2982913"/>
          <p14:tracePt t="38854" x="5000625" y="3017838"/>
          <p14:tracePt t="38869" x="5000625" y="3054350"/>
          <p14:tracePt t="38887" x="5000625" y="3125788"/>
          <p14:tracePt t="38903" x="4992688" y="3170238"/>
          <p14:tracePt t="38919" x="4983163" y="3197225"/>
          <p14:tracePt t="38936" x="4965700" y="3214688"/>
          <p14:tracePt t="38953" x="4956175" y="3259138"/>
          <p14:tracePt t="38969" x="4929188" y="3322638"/>
          <p14:tracePt t="38986" x="4911725" y="3349625"/>
          <p14:tracePt t="39590" x="4884738" y="3349625"/>
          <p14:tracePt t="39596" x="4714875" y="3241675"/>
          <p14:tracePt t="39604" x="4562475" y="3160713"/>
          <p14:tracePt t="39620" x="4125913" y="3089275"/>
          <p14:tracePt t="39638" x="3884613" y="3036888"/>
          <p14:tracePt t="39653" x="3776663" y="2946400"/>
          <p14:tracePt t="39670" x="3705225" y="2830513"/>
          <p14:tracePt t="39686" x="3509963" y="2706688"/>
          <p14:tracePt t="39703" x="3384550" y="2643188"/>
          <p14:tracePt t="39720" x="3357563" y="2625725"/>
          <p14:tracePt t="39737" x="3348038" y="2625725"/>
          <p14:tracePt t="39753" x="3330575" y="2598738"/>
          <p14:tracePt t="39771" x="3313113" y="2589213"/>
          <p14:tracePt t="39774" x="3286125" y="2581275"/>
          <p14:tracePt t="39787" x="3259138" y="2571750"/>
          <p14:tracePt t="39803" x="3232150" y="2536825"/>
          <p14:tracePt t="39820" x="3205163" y="2536825"/>
          <p14:tracePt t="39837" x="3197225" y="2527300"/>
          <p14:tracePt t="39853" x="3152775" y="2492375"/>
          <p14:tracePt t="39870" x="3027363" y="2374900"/>
          <p14:tracePt t="39888" x="2751138" y="2071688"/>
          <p14:tracePt t="39904" x="2125663" y="1589088"/>
          <p14:tracePt t="39920" x="1776413" y="1374775"/>
          <p14:tracePt t="39937" x="1589088" y="1295400"/>
          <p14:tracePt t="39953" x="1536700" y="1268413"/>
          <p14:tracePt t="40044" x="1544638" y="1268413"/>
          <p14:tracePt t="40050" x="1571625" y="1268413"/>
          <p14:tracePt t="40066" x="1589088" y="1268413"/>
          <p14:tracePt t="40074" x="1608138" y="1268413"/>
          <p14:tracePt t="40087" x="1625600" y="1268413"/>
          <p14:tracePt t="40128" x="1625600" y="1295400"/>
          <p14:tracePt t="40136" x="1589088" y="1347788"/>
          <p14:tracePt t="40144" x="1509713" y="1401763"/>
          <p14:tracePt t="40154" x="1428750" y="1446213"/>
          <p14:tracePt t="40170" x="1214438" y="1554163"/>
          <p14:tracePt t="40187" x="1133475" y="1598613"/>
          <p14:tracePt t="40204" x="1098550" y="1697038"/>
          <p14:tracePt t="40220" x="1098550" y="1731963"/>
          <p14:tracePt t="40237" x="1196975" y="1785938"/>
          <p14:tracePt t="40254" x="1446213" y="1822450"/>
          <p14:tracePt t="40270" x="1803400" y="1857375"/>
          <p14:tracePt t="40287" x="2116138" y="1830388"/>
          <p14:tracePt t="40304" x="2295525" y="1758950"/>
          <p14:tracePt t="40374" x="2268538" y="1758950"/>
          <p14:tracePt t="40381" x="2241550" y="1758950"/>
          <p14:tracePt t="40391" x="2232025" y="1758950"/>
          <p14:tracePt t="40451" x="2259013" y="1758950"/>
          <p14:tracePt t="40458" x="2366963" y="1758950"/>
          <p14:tracePt t="40470" x="2490788" y="1758950"/>
          <p14:tracePt t="40487" x="2776538" y="1795463"/>
          <p14:tracePt t="40504" x="2840038" y="1884363"/>
          <p14:tracePt t="40520" x="2857500" y="2071688"/>
          <p14:tracePt t="40537" x="2955925" y="2374900"/>
          <p14:tracePt t="40554" x="3125788" y="2652713"/>
          <p14:tracePt t="40570" x="3357563" y="3009900"/>
          <p14:tracePt t="40573" x="3517900" y="3187700"/>
          <p14:tracePt t="40588" x="3848100" y="3384550"/>
          <p14:tracePt t="40604" x="4133850" y="3589338"/>
          <p14:tracePt t="40620" x="4259263" y="3706813"/>
          <p14:tracePt t="40638" x="4340225" y="3741738"/>
          <p14:tracePt t="40654" x="4384675" y="3759200"/>
          <p14:tracePt t="40670" x="4411663" y="3759200"/>
          <p14:tracePt t="40688" x="4429125" y="3759200"/>
          <p14:tracePt t="76358" x="4429125" y="3768725"/>
          <p14:tracePt t="76390" x="4446588" y="3768725"/>
          <p14:tracePt t="76405" x="4491038" y="3768725"/>
          <p14:tracePt t="76412" x="4500563" y="3768725"/>
          <p14:tracePt t="76425" x="4527550" y="3759200"/>
          <p14:tracePt t="76441" x="4598988" y="3759200"/>
          <p14:tracePt t="76458" x="4633913" y="3759200"/>
          <p14:tracePt t="76474" x="4643438" y="3759200"/>
          <p14:tracePt t="76490" x="4660900" y="3759200"/>
          <p14:tracePt t="76507" x="4697413" y="3759200"/>
          <p14:tracePt t="76524" x="4705350" y="3768725"/>
          <p14:tracePt t="76541" x="4732338" y="3778250"/>
          <p14:tracePt t="76558" x="4776788" y="3786188"/>
          <p14:tracePt t="76575" x="4813300" y="3795713"/>
          <p14:tracePt t="76591" x="4867275" y="3795713"/>
          <p14:tracePt t="76608" x="4902200" y="3805238"/>
          <p14:tracePt t="76625" x="4983163" y="3822700"/>
          <p14:tracePt t="76641" x="5037138" y="3822700"/>
          <p14:tracePt t="76658" x="5143500" y="3830638"/>
          <p14:tracePt t="76674" x="5180013" y="3830638"/>
          <p14:tracePt t="76691" x="5197475" y="3830638"/>
          <p14:tracePt t="76736" x="5197475" y="3840163"/>
          <p14:tracePt t="76758" x="5251450" y="3840163"/>
          <p14:tracePt t="76766" x="5349875" y="3840163"/>
          <p14:tracePt t="76775" x="5402263" y="3840163"/>
          <p14:tracePt t="76791" x="5545138" y="3822700"/>
          <p14:tracePt t="76807" x="5715000" y="3822700"/>
          <p14:tracePt t="76824" x="5849938" y="3813175"/>
          <p14:tracePt t="76841" x="6018213" y="3795713"/>
          <p14:tracePt t="76859" x="6242050" y="3751263"/>
          <p14:tracePt t="76875" x="6350000" y="3724275"/>
          <p14:tracePt t="76891" x="6429375" y="3697288"/>
          <p14:tracePt t="76908" x="6456363" y="3687763"/>
          <p14:tracePt t="76924" x="6473825" y="3662363"/>
          <p14:tracePt t="76942" x="6510338" y="3581400"/>
          <p14:tracePt t="76960" x="6518275" y="3544888"/>
          <p14:tracePt t="76974" x="6527800" y="3527425"/>
          <p14:tracePt t="76991" x="6527800" y="3517900"/>
          <p14:tracePt t="77008" x="6527800" y="3509963"/>
          <p14:tracePt t="77025" x="6527800" y="3465513"/>
          <p14:tracePt t="77041" x="6527800" y="3429000"/>
          <p14:tracePt t="77058" x="6527800" y="3357563"/>
          <p14:tracePt t="77075" x="6510338" y="3313113"/>
          <p14:tracePt t="77091" x="6500813" y="3295650"/>
          <p14:tracePt t="77108" x="6492875" y="3268663"/>
          <p14:tracePt t="77124" x="6483350" y="3251200"/>
          <p14:tracePt t="77143" x="6465888" y="3251200"/>
          <p14:tracePt t="77158" x="6429375" y="3232150"/>
          <p14:tracePt t="77175" x="6421438" y="3224213"/>
          <p14:tracePt t="77191" x="6375400" y="3214688"/>
          <p14:tracePt t="77209" x="6330950" y="3206750"/>
          <p14:tracePt t="77224" x="6251575" y="3160713"/>
          <p14:tracePt t="77241" x="6170613" y="3152775"/>
          <p14:tracePt t="77259" x="6099175" y="3125788"/>
          <p14:tracePt t="77275" x="6037263" y="3116263"/>
          <p14:tracePt t="77292" x="5956300" y="3098800"/>
          <p14:tracePt t="77308" x="5786438" y="3071813"/>
          <p14:tracePt t="77325" x="5564188" y="3081338"/>
          <p14:tracePt t="77341" x="5394325" y="3098800"/>
          <p14:tracePt t="77359" x="5153025" y="3116263"/>
          <p14:tracePt t="77375" x="5000625" y="3116263"/>
          <p14:tracePt t="77391" x="4830763" y="3116263"/>
          <p14:tracePt t="77408" x="4679950" y="3116263"/>
          <p14:tracePt t="77425" x="4510088" y="3125788"/>
          <p14:tracePt t="77442" x="4303713" y="3135313"/>
          <p14:tracePt t="77458" x="4197350" y="3125788"/>
          <p14:tracePt t="77474" x="4017963" y="3108325"/>
          <p14:tracePt t="77491" x="3875088" y="3108325"/>
          <p14:tracePt t="77507" x="3830638" y="3108325"/>
          <p14:tracePt t="77524" x="3751263" y="3116263"/>
          <p14:tracePt t="77542" x="3616325" y="3125788"/>
          <p14:tracePt t="77559" x="3509963" y="3143250"/>
          <p14:tracePt t="77575" x="3411538" y="3143250"/>
          <p14:tracePt t="77591" x="3348038" y="3152775"/>
          <p14:tracePt t="77608" x="3322638" y="3170238"/>
          <p14:tracePt t="77624" x="3259138" y="3170238"/>
          <p14:tracePt t="77642" x="3152775" y="3187700"/>
          <p14:tracePt t="77658" x="3133725" y="3187700"/>
          <p14:tracePt t="77675" x="3089275" y="3206750"/>
          <p14:tracePt t="77691" x="3081338" y="3214688"/>
          <p14:tracePt t="77709" x="3036888" y="3241675"/>
          <p14:tracePt t="77724" x="3000375" y="3268663"/>
          <p14:tracePt t="77742" x="2946400" y="3303588"/>
          <p14:tracePt t="77759" x="2911475" y="3322638"/>
          <p14:tracePt t="77775" x="2901950" y="3349625"/>
          <p14:tracePt t="77791" x="2884488" y="3367088"/>
          <p14:tracePt t="77808" x="2857500" y="3402013"/>
          <p14:tracePt t="77825" x="2803525" y="3438525"/>
          <p14:tracePt t="77842" x="2776538" y="3482975"/>
          <p14:tracePt t="77859" x="2768600" y="3500438"/>
          <p14:tracePt t="77875" x="2768600" y="3509963"/>
          <p14:tracePt t="77891" x="2751138" y="3571875"/>
          <p14:tracePt t="77908" x="2751138" y="3616325"/>
          <p14:tracePt t="77925" x="2751138" y="3662363"/>
          <p14:tracePt t="77943" x="2751138" y="3706813"/>
          <p14:tracePt t="77960" x="2751138" y="3741738"/>
          <p14:tracePt t="77975" x="2751138" y="3768725"/>
          <p14:tracePt t="77991" x="2751138" y="3786188"/>
          <p14:tracePt t="78008" x="2751138" y="3805238"/>
          <p14:tracePt t="78025" x="2751138" y="3822700"/>
          <p14:tracePt t="78043" x="2751138" y="3867150"/>
          <p14:tracePt t="78058" x="2768600" y="3884613"/>
          <p14:tracePt t="78075" x="2776538" y="3894138"/>
          <p14:tracePt t="78091" x="2786063" y="3902075"/>
          <p14:tracePt t="78108" x="2803525" y="3911600"/>
          <p14:tracePt t="78124" x="2822575" y="3938588"/>
          <p14:tracePt t="78142" x="2901950" y="3938588"/>
          <p14:tracePt t="78158" x="2965450" y="3938588"/>
          <p14:tracePt t="78174" x="3009900" y="3938588"/>
          <p14:tracePt t="78191" x="3081338" y="3938588"/>
          <p14:tracePt t="78208" x="3116263" y="3938588"/>
          <p14:tracePt t="78224" x="3187700" y="3938588"/>
          <p14:tracePt t="78242" x="3340100" y="3929063"/>
          <p14:tracePt t="78259" x="3670300" y="3929063"/>
          <p14:tracePt t="78275" x="3840163" y="3929063"/>
          <p14:tracePt t="78292" x="4017963" y="3902075"/>
          <p14:tracePt t="78308" x="4170363" y="3902075"/>
          <p14:tracePt t="78325" x="4241800" y="3902075"/>
          <p14:tracePt t="78343" x="4357688" y="3884613"/>
          <p14:tracePt t="78359" x="4465638" y="3884613"/>
          <p14:tracePt t="78375" x="4598988" y="3857625"/>
          <p14:tracePt t="78391" x="4751388" y="3822700"/>
          <p14:tracePt t="78408" x="4929188" y="3849688"/>
          <p14:tracePt t="78425" x="5010150" y="3830638"/>
          <p14:tracePt t="78443" x="5081588" y="3830638"/>
          <p14:tracePt t="78459" x="5108575" y="3822700"/>
          <p14:tracePt t="78475" x="5153025" y="3822700"/>
          <p14:tracePt t="78491" x="5170488" y="3822700"/>
          <p14:tracePt t="78508" x="5180013" y="3822700"/>
          <p14:tracePt t="78525" x="5207000" y="3822700"/>
          <p14:tracePt t="78567" x="5214938" y="3822700"/>
          <p14:tracePt t="78689" x="5224463" y="3822700"/>
          <p14:tracePt t="78697" x="5241925" y="3822700"/>
          <p14:tracePt t="78710" x="5259388" y="3822700"/>
          <p14:tracePt t="78725" x="5278438" y="3822700"/>
          <p14:tracePt t="78742" x="5303838" y="3830638"/>
          <p14:tracePt t="78758" x="5313363" y="3830638"/>
          <p14:tracePt t="78775" x="5340350" y="3840163"/>
          <p14:tracePt t="78792" x="5357813" y="3857625"/>
          <p14:tracePt t="78808" x="5394325" y="3857625"/>
          <p14:tracePt t="78825" x="5402263" y="3857625"/>
          <p14:tracePt t="78843" x="5411788" y="3857625"/>
          <p14:tracePt t="78875" x="5421313" y="3857625"/>
          <p14:tracePt t="78891" x="5429250" y="3867150"/>
          <p14:tracePt t="78907" x="5456238" y="3867150"/>
          <p14:tracePt t="78924" x="5483225" y="3876675"/>
          <p14:tracePt t="78940" x="5510213" y="3876675"/>
          <p14:tracePt t="78957" x="5518150" y="3884613"/>
          <p14:tracePt t="78974" x="5527675" y="3884613"/>
          <p14:tracePt t="78990" x="5545138" y="3884613"/>
          <p14:tracePt t="79007" x="5554663" y="3884613"/>
          <p14:tracePt t="79025" x="5581650" y="3884613"/>
          <p14:tracePt t="79159" x="5589588" y="3884613"/>
          <p14:tracePt t="79181" x="5599113" y="3884613"/>
          <p14:tracePt t="79188" x="5608638" y="3884613"/>
          <p14:tracePt t="79205" x="5616575" y="3884613"/>
          <p14:tracePt t="79213" x="5626100" y="3884613"/>
          <p14:tracePt t="79225" x="5635625" y="3884613"/>
          <p14:tracePt t="79243" x="5653088" y="3894138"/>
          <p14:tracePt t="79259" x="5661025" y="3894138"/>
          <p14:tracePt t="79757" x="5670550" y="3894138"/>
          <p14:tracePt t="143524" x="5670550" y="3921125"/>
          <p14:tracePt t="143530" x="5670550" y="3938588"/>
          <p14:tracePt t="143538" x="5670550" y="3983038"/>
          <p14:tracePt t="143549" x="5670550" y="4000500"/>
          <p14:tracePt t="143566" x="5653088" y="4081463"/>
          <p14:tracePt t="143583" x="5653088" y="4108450"/>
          <p14:tracePt t="143600" x="5608638" y="4197350"/>
          <p14:tracePt t="143617" x="5581650" y="4340225"/>
          <p14:tracePt t="143633" x="5554663" y="4421188"/>
          <p14:tracePt t="143649" x="5510213" y="4537075"/>
          <p14:tracePt t="143666" x="5402263" y="4679950"/>
          <p14:tracePt t="143682" x="5232400" y="4902200"/>
          <p14:tracePt t="143700" x="5072063" y="5091113"/>
          <p14:tracePt t="143717" x="5000625" y="5187950"/>
          <p14:tracePt t="143733" x="4946650" y="5286375"/>
          <p14:tracePt t="143749" x="4884738" y="5357813"/>
          <p14:tracePt t="143767" x="4857750" y="5421313"/>
          <p14:tracePt t="143784" x="4786313" y="5546725"/>
          <p14:tracePt t="143800" x="4697413" y="5662613"/>
          <p14:tracePt t="143816" x="4616450" y="5734050"/>
          <p14:tracePt t="143832" x="4589463" y="5768975"/>
          <p14:tracePt t="143849" x="4562475" y="5786438"/>
          <p14:tracePt t="143865" x="4562475" y="5813425"/>
          <p14:tracePt t="143882" x="4562475" y="5822950"/>
          <p14:tracePt t="143899" x="4562475" y="5832475"/>
          <p14:tracePt t="143977" x="4598988" y="5832475"/>
          <p14:tracePt t="143984" x="4608513" y="5822950"/>
          <p14:tracePt t="144000" x="4679950" y="5822950"/>
          <p14:tracePt t="144016" x="4751388" y="5778500"/>
          <p14:tracePt t="144033" x="4813300" y="5778500"/>
          <p14:tracePt t="144049" x="4840288" y="5768975"/>
          <p14:tracePt t="144170" x="4803775" y="5751513"/>
          <p14:tracePt t="144177" x="4768850" y="5751513"/>
          <p14:tracePt t="144185" x="4714875" y="5741988"/>
          <p14:tracePt t="144200" x="4598988" y="5724525"/>
          <p14:tracePt t="144216" x="4545013" y="5724525"/>
          <p14:tracePt t="144233" x="4483100" y="5715000"/>
          <p14:tracePt t="144249" x="4419600" y="5715000"/>
          <p14:tracePt t="144266" x="4330700" y="5715000"/>
          <p14:tracePt t="144284" x="4179888" y="5697538"/>
          <p14:tracePt t="144301" x="4062413" y="5670550"/>
          <p14:tracePt t="144317" x="3956050" y="5670550"/>
          <p14:tracePt t="144333" x="3875088" y="5670550"/>
          <p14:tracePt t="144349" x="3803650" y="5670550"/>
          <p14:tracePt t="144366" x="3679825" y="5670550"/>
          <p14:tracePt t="144382" x="3589338" y="5670550"/>
          <p14:tracePt t="144400" x="3455988" y="5670550"/>
          <p14:tracePt t="144417" x="3394075" y="5689600"/>
          <p14:tracePt t="144449" x="3384550" y="5697538"/>
          <p14:tracePt t="144470" x="3375025" y="5707063"/>
          <p14:tracePt t="144483" x="3367088" y="5707063"/>
          <p14:tracePt t="144499" x="3348038" y="5707063"/>
          <p14:tracePt t="144660" x="3357563" y="5707063"/>
          <p14:tracePt t="144670" x="3375025" y="5707063"/>
          <p14:tracePt t="144683" x="3429000" y="5707063"/>
          <p14:tracePt t="144701" x="3589338" y="5689600"/>
          <p14:tracePt t="144717" x="3625850" y="5680075"/>
          <p14:tracePt t="144733" x="3670300" y="5680075"/>
          <p14:tracePt t="144749" x="3714750" y="5670550"/>
          <p14:tracePt t="144766" x="3795713" y="5670550"/>
          <p14:tracePt t="144784" x="3902075" y="5670550"/>
          <p14:tracePt t="144800" x="3965575" y="5653088"/>
          <p14:tracePt t="144816" x="4044950" y="5653088"/>
          <p14:tracePt t="144833" x="4116388" y="5653088"/>
          <p14:tracePt t="144849" x="4187825" y="5670550"/>
          <p14:tracePt t="144866" x="4251325" y="5680075"/>
          <p14:tracePt t="144883" x="4303713" y="5680075"/>
          <p14:tracePt t="144901" x="4340225" y="5680075"/>
          <p14:tracePt t="144916" x="4348163" y="5680075"/>
          <p14:tracePt t="144933" x="4394200" y="5680075"/>
          <p14:tracePt t="144949" x="4429125" y="5680075"/>
          <p14:tracePt t="144966" x="4500563" y="5680075"/>
          <p14:tracePt t="144983" x="4589463" y="5680075"/>
          <p14:tracePt t="145000" x="4633913" y="5680075"/>
          <p14:tracePt t="145016" x="4697413" y="5680075"/>
          <p14:tracePt t="145033" x="4776788" y="5697538"/>
          <p14:tracePt t="145049" x="4848225" y="5707063"/>
          <p14:tracePt t="145066" x="4929188" y="5724525"/>
          <p14:tracePt t="145082" x="4992688" y="5724525"/>
          <p14:tracePt t="145100" x="5108575" y="5724525"/>
          <p14:tracePt t="145116" x="5170488" y="5724525"/>
          <p14:tracePt t="145133" x="5187950" y="5724525"/>
          <p14:tracePt t="145150" x="5207000" y="5724525"/>
          <p14:tracePt t="145166" x="5232400" y="5724525"/>
          <p14:tracePt t="145182" x="5268913" y="5734050"/>
          <p14:tracePt t="145200" x="5349875" y="5724525"/>
          <p14:tracePt t="145216" x="5411788" y="5724525"/>
          <p14:tracePt t="145233" x="5473700" y="5715000"/>
          <p14:tracePt t="145249" x="5500688" y="5715000"/>
          <p14:tracePt t="145266" x="5564188" y="5707063"/>
          <p14:tracePt t="145284" x="5661025" y="5707063"/>
          <p14:tracePt t="145301" x="5697538" y="5707063"/>
          <p14:tracePt t="145316" x="5715000" y="5707063"/>
          <p14:tracePt t="145333" x="5732463" y="5707063"/>
          <p14:tracePt t="145349" x="5759450" y="5707063"/>
          <p14:tracePt t="145366" x="5768975" y="5707063"/>
          <p14:tracePt t="145383" x="5778500" y="5707063"/>
          <p14:tracePt t="145400" x="5813425" y="5707063"/>
          <p14:tracePt t="145416" x="5875338" y="5707063"/>
          <p14:tracePt t="145433" x="5884863" y="5707063"/>
          <p14:tracePt t="145450" x="5894388" y="5707063"/>
          <p14:tracePt t="145853" x="5894388" y="5697538"/>
          <p14:tracePt t="145861" x="5884863" y="5697538"/>
          <p14:tracePt t="145869" x="5875338" y="5697538"/>
          <p14:tracePt t="145883" x="5857875" y="5697538"/>
          <p14:tracePt t="145900" x="5830888" y="5697538"/>
          <p14:tracePt t="145916" x="5795963" y="5697538"/>
          <p14:tracePt t="145933" x="5778500" y="5697538"/>
          <p14:tracePt t="145966" x="5768975" y="5697538"/>
          <p14:tracePt t="145983" x="5697538" y="5697538"/>
          <p14:tracePt t="146001" x="5483225" y="5635625"/>
          <p14:tracePt t="146016" x="5375275" y="5635625"/>
          <p14:tracePt t="146034" x="5295900" y="5635625"/>
          <p14:tracePt t="146050" x="5224463" y="5635625"/>
          <p14:tracePt t="146066" x="5108575" y="5635625"/>
          <p14:tracePt t="146083" x="5027613" y="5662613"/>
          <p14:tracePt t="146099" x="4902200" y="5662613"/>
          <p14:tracePt t="146117" x="4822825" y="5662613"/>
          <p14:tracePt t="146133" x="4776788" y="5662613"/>
          <p14:tracePt t="146149" x="4687888" y="5689600"/>
          <p14:tracePt t="146165" x="4572000" y="5707063"/>
          <p14:tracePt t="146183" x="4518025" y="5707063"/>
          <p14:tracePt t="146200" x="4446588" y="5697538"/>
          <p14:tracePt t="146216" x="4438650" y="5697538"/>
          <p14:tracePt t="168025" x="4429125" y="569753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and Little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46" y="991623"/>
            <a:ext cx="8380210" cy="393287"/>
          </a:xfrm>
        </p:spPr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The answer:  </a:t>
            </a:r>
            <a:r>
              <a:rPr lang="en-US" dirty="0" smtClean="0"/>
              <a:t>it depends on the </a:t>
            </a:r>
            <a:r>
              <a:rPr lang="en-US" i="1" dirty="0" smtClean="0"/>
              <a:t>ending </a:t>
            </a:r>
            <a:r>
              <a:rPr lang="en-US" dirty="0" smtClean="0"/>
              <a:t>which is defined in the ISA.</a:t>
            </a:r>
          </a:p>
          <a:p>
            <a:pPr marL="757238" lvl="2" indent="-342900"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sz="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35891" y="1886024"/>
            <a:ext cx="644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</a:t>
            </a:r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 0000 0001 | 0000 0000</a:t>
            </a:r>
            <a:endParaRPr lang="en-US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6946" y="2883273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Bib Endian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961636" y="2824486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Little Endian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3742254" y="2250449"/>
            <a:ext cx="583797" cy="465877"/>
            <a:chOff x="4052473" y="2251929"/>
            <a:chExt cx="583797" cy="465877"/>
          </a:xfrm>
        </p:grpSpPr>
        <p:sp>
          <p:nvSpPr>
            <p:cNvPr id="107" name="TextBox 106"/>
            <p:cNvSpPr txBox="1"/>
            <p:nvPr/>
          </p:nvSpPr>
          <p:spPr>
            <a:xfrm>
              <a:off x="4052473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08" name="Straight Arrow Connector 107"/>
            <p:cNvCxnSpPr>
              <a:stCxn id="107" idx="0"/>
            </p:cNvCxnSpPr>
            <p:nvPr/>
          </p:nvCxnSpPr>
          <p:spPr bwMode="auto">
            <a:xfrm flipH="1" flipV="1">
              <a:off x="4344371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0" name="Group 119"/>
          <p:cNvGrpSpPr/>
          <p:nvPr/>
        </p:nvGrpSpPr>
        <p:grpSpPr>
          <a:xfrm>
            <a:off x="4745308" y="2250449"/>
            <a:ext cx="583797" cy="465877"/>
            <a:chOff x="5055527" y="2251929"/>
            <a:chExt cx="583797" cy="465877"/>
          </a:xfrm>
        </p:grpSpPr>
        <p:sp>
          <p:nvSpPr>
            <p:cNvPr id="110" name="TextBox 109"/>
            <p:cNvSpPr txBox="1"/>
            <p:nvPr/>
          </p:nvSpPr>
          <p:spPr>
            <a:xfrm>
              <a:off x="5055527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1" name="Straight Arrow Connector 110"/>
            <p:cNvCxnSpPr>
              <a:stCxn id="110" idx="0"/>
            </p:cNvCxnSpPr>
            <p:nvPr/>
          </p:nvCxnSpPr>
          <p:spPr bwMode="auto">
            <a:xfrm flipH="1" flipV="1">
              <a:off x="5347425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1" name="Group 120"/>
          <p:cNvGrpSpPr/>
          <p:nvPr/>
        </p:nvGrpSpPr>
        <p:grpSpPr>
          <a:xfrm>
            <a:off x="5253275" y="2250449"/>
            <a:ext cx="583797" cy="465877"/>
            <a:chOff x="5563494" y="2251929"/>
            <a:chExt cx="583797" cy="465877"/>
          </a:xfrm>
        </p:grpSpPr>
        <p:sp>
          <p:nvSpPr>
            <p:cNvPr id="113" name="TextBox 112"/>
            <p:cNvSpPr txBox="1"/>
            <p:nvPr/>
          </p:nvSpPr>
          <p:spPr>
            <a:xfrm>
              <a:off x="5563494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14" name="Straight Arrow Connector 113"/>
            <p:cNvCxnSpPr>
              <a:stCxn id="113" idx="0"/>
            </p:cNvCxnSpPr>
            <p:nvPr/>
          </p:nvCxnSpPr>
          <p:spPr bwMode="auto">
            <a:xfrm flipH="1" flipV="1">
              <a:off x="5855392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2" name="Group 121"/>
          <p:cNvGrpSpPr/>
          <p:nvPr/>
        </p:nvGrpSpPr>
        <p:grpSpPr>
          <a:xfrm>
            <a:off x="6230317" y="2250449"/>
            <a:ext cx="583797" cy="465877"/>
            <a:chOff x="6540536" y="2251929"/>
            <a:chExt cx="583797" cy="465877"/>
          </a:xfrm>
        </p:grpSpPr>
        <p:sp>
          <p:nvSpPr>
            <p:cNvPr id="116" name="TextBox 115"/>
            <p:cNvSpPr txBox="1"/>
            <p:nvPr/>
          </p:nvSpPr>
          <p:spPr>
            <a:xfrm>
              <a:off x="6540536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7" name="Straight Arrow Connector 116"/>
            <p:cNvCxnSpPr>
              <a:stCxn id="116" idx="0"/>
            </p:cNvCxnSpPr>
            <p:nvPr/>
          </p:nvCxnSpPr>
          <p:spPr bwMode="auto">
            <a:xfrm flipH="1" flipV="1">
              <a:off x="6832434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23" name="TextBox 122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0001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08986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Most significant byte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01918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Least significant byte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557282" y="3489976"/>
            <a:ext cx="3543721" cy="1324853"/>
            <a:chOff x="457200" y="3591572"/>
            <a:chExt cx="3543721" cy="1324853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50" name="Straight Arrow Connector 149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51" name="TextBox 150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48" name="Straight Arrow Connector 147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46" name="Straight Arrow Connector 145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52" name="Rectangle 151"/>
          <p:cNvSpPr/>
          <p:nvPr/>
        </p:nvSpPr>
        <p:spPr bwMode="auto">
          <a:xfrm>
            <a:off x="739358" y="4317754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1858813" y="4314882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668774" y="4701255"/>
            <a:ext cx="583797" cy="623977"/>
            <a:chOff x="1195971" y="4307840"/>
            <a:chExt cx="583797" cy="623977"/>
          </a:xfrm>
        </p:grpSpPr>
        <p:sp>
          <p:nvSpPr>
            <p:cNvPr id="55" name="TextBox 54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2566798" y="4701255"/>
            <a:ext cx="583797" cy="623977"/>
            <a:chOff x="1195971" y="4307840"/>
            <a:chExt cx="583797" cy="623977"/>
          </a:xfrm>
        </p:grpSpPr>
        <p:sp>
          <p:nvSpPr>
            <p:cNvPr id="58" name="TextBox 57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9" name="Straight Arrow Connector 58"/>
            <p:cNvCxnSpPr>
              <a:stCxn id="58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565991" y="4699691"/>
            <a:ext cx="583797" cy="623977"/>
            <a:chOff x="298703" y="4307840"/>
            <a:chExt cx="583797" cy="623977"/>
          </a:xfrm>
        </p:grpSpPr>
        <p:sp>
          <p:nvSpPr>
            <p:cNvPr id="47" name="TextBox 46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49" name="Straight Arrow Connector 48"/>
            <p:cNvCxnSpPr>
              <a:stCxn id="47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1463259" y="4699691"/>
            <a:ext cx="583797" cy="623977"/>
            <a:chOff x="1195971" y="4307840"/>
            <a:chExt cx="583797" cy="623977"/>
          </a:xfrm>
        </p:grpSpPr>
        <p:sp>
          <p:nvSpPr>
            <p:cNvPr id="50" name="TextBox 4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1" name="Straight Arrow Connector 50"/>
            <p:cNvCxnSpPr>
              <a:stCxn id="5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5098167" y="3488782"/>
            <a:ext cx="3543721" cy="1324853"/>
            <a:chOff x="457200" y="3591572"/>
            <a:chExt cx="3543721" cy="1324853"/>
          </a:xfrm>
        </p:grpSpPr>
        <p:sp>
          <p:nvSpPr>
            <p:cNvPr id="155" name="Rectangle 154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65" name="Straight Arrow Connector 164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63" name="Straight Arrow Connector 162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4" name="TextBox 163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61" name="Straight Arrow Connector 160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2" name="TextBox 161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67" name="Rectangle 166"/>
          <p:cNvSpPr/>
          <p:nvPr/>
        </p:nvSpPr>
        <p:spPr bwMode="auto">
          <a:xfrm>
            <a:off x="5280243" y="4316560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6399698" y="4313688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7107683" y="4700061"/>
            <a:ext cx="583797" cy="623977"/>
            <a:chOff x="1195971" y="4307840"/>
            <a:chExt cx="583797" cy="623977"/>
          </a:xfrm>
        </p:grpSpPr>
        <p:sp>
          <p:nvSpPr>
            <p:cNvPr id="173" name="TextBox 172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74" name="Straight Arrow Connector 173"/>
            <p:cNvCxnSpPr>
              <a:stCxn id="173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5" name="Group 174"/>
          <p:cNvGrpSpPr/>
          <p:nvPr/>
        </p:nvGrpSpPr>
        <p:grpSpPr>
          <a:xfrm>
            <a:off x="5106876" y="4698497"/>
            <a:ext cx="583797" cy="623977"/>
            <a:chOff x="298703" y="4307840"/>
            <a:chExt cx="583797" cy="623977"/>
          </a:xfrm>
        </p:grpSpPr>
        <p:sp>
          <p:nvSpPr>
            <p:cNvPr id="176" name="TextBox 175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0</a:t>
              </a:r>
            </a:p>
          </p:txBody>
        </p:sp>
        <p:cxnSp>
          <p:nvCxnSpPr>
            <p:cNvPr id="177" name="Straight Arrow Connector 176"/>
            <p:cNvCxnSpPr>
              <a:stCxn id="176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69" name="Group 168"/>
          <p:cNvGrpSpPr/>
          <p:nvPr/>
        </p:nvGrpSpPr>
        <p:grpSpPr>
          <a:xfrm>
            <a:off x="6227439" y="4700061"/>
            <a:ext cx="583797" cy="623977"/>
            <a:chOff x="1195971" y="4307840"/>
            <a:chExt cx="583797" cy="623977"/>
          </a:xfrm>
        </p:grpSpPr>
        <p:sp>
          <p:nvSpPr>
            <p:cNvPr id="170" name="TextBox 16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8</a:t>
              </a:r>
            </a:p>
          </p:txBody>
        </p:sp>
        <p:cxnSp>
          <p:nvCxnSpPr>
            <p:cNvPr id="171" name="Straight Arrow Connector 170"/>
            <p:cNvCxnSpPr>
              <a:stCxn id="17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8" name="Group 177"/>
          <p:cNvGrpSpPr/>
          <p:nvPr/>
        </p:nvGrpSpPr>
        <p:grpSpPr>
          <a:xfrm>
            <a:off x="5996524" y="4698497"/>
            <a:ext cx="583797" cy="623977"/>
            <a:chOff x="1195971" y="4307840"/>
            <a:chExt cx="583797" cy="623977"/>
          </a:xfrm>
        </p:grpSpPr>
        <p:sp>
          <p:nvSpPr>
            <p:cNvPr id="179" name="TextBox 178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80" name="Straight Arrow Connector 179"/>
            <p:cNvCxnSpPr>
              <a:stCxn id="179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82" name="Content Placeholder 2"/>
          <p:cNvSpPr txBox="1">
            <a:spLocks/>
          </p:cNvSpPr>
          <p:nvPr/>
        </p:nvSpPr>
        <p:spPr bwMode="auto">
          <a:xfrm>
            <a:off x="329981" y="5524374"/>
            <a:ext cx="8380210" cy="66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The ISA of our host machines in the lab (x86) and MIPS ISA that we will simulate both assume Little Endian</a:t>
            </a:r>
          </a:p>
          <a:p>
            <a:endParaRPr lang="en-US" dirty="0" smtClean="0"/>
          </a:p>
          <a:p>
            <a:endParaRPr lang="en-US" sz="600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830746"/>
      </p:ext>
    </p:extLst>
  </p:cSld>
  <p:clrMapOvr>
    <a:masterClrMapping/>
  </p:clrMapOvr>
  <p:transition advTm="1432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8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8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72" grpId="0"/>
      <p:bldP spid="73" grpId="0"/>
      <p:bldP spid="123" grpId="0" animBg="1"/>
      <p:bldP spid="124" grpId="0" animBg="1"/>
      <p:bldP spid="31" grpId="0"/>
      <p:bldP spid="32" grpId="0"/>
      <p:bldP spid="152" grpId="0"/>
      <p:bldP spid="153" grpId="0"/>
      <p:bldP spid="167" grpId="0"/>
      <p:bldP spid="168" grpId="0"/>
    </p:bldLst>
  </p:timing>
  <p:extLst mod="1">
    <p:ext uri="{3A86A75C-4F4B-4683-9AE1-C65F6400EC91}">
      <p14:laserTraceLst xmlns:p14="http://schemas.microsoft.com/office/powerpoint/2010/main">
        <p14:tracePtLst>
          <p14:tracePt t="27926" x="2687638" y="4751388"/>
          <p14:tracePt t="27935" x="2687638" y="4679950"/>
          <p14:tracePt t="27943" x="2724150" y="4643438"/>
          <p14:tracePt t="27953" x="2724150" y="4598988"/>
          <p14:tracePt t="27970" x="2759075" y="4554538"/>
          <p14:tracePt t="27986" x="2786063" y="4519613"/>
          <p14:tracePt t="28003" x="2840038" y="4429125"/>
          <p14:tracePt t="28020" x="2919413" y="4349750"/>
          <p14:tracePt t="28036" x="3027363" y="4241800"/>
          <p14:tracePt t="28053" x="3125788" y="4098925"/>
          <p14:tracePt t="28070" x="3214688" y="4027488"/>
          <p14:tracePt t="28086" x="3303588" y="3884613"/>
          <p14:tracePt t="28103" x="3429000" y="3714750"/>
          <p14:tracePt t="28119" x="3455988" y="3652838"/>
          <p14:tracePt t="28136" x="3482975" y="3554413"/>
          <p14:tracePt t="28153" x="3562350" y="3473450"/>
          <p14:tracePt t="28156" x="3589338" y="3446463"/>
          <p14:tracePt t="28169" x="3687763" y="3384550"/>
          <p14:tracePt t="28186" x="3973513" y="3170238"/>
          <p14:tracePt t="28203" x="5170488" y="2374900"/>
          <p14:tracePt t="28219" x="5653088" y="2125663"/>
          <p14:tracePt t="28236" x="6180138" y="1697038"/>
          <p14:tracePt t="28253" x="6661150" y="1295400"/>
          <p14:tracePt t="28271" x="6946900" y="1081088"/>
          <p14:tracePt t="28288" x="7116763" y="955675"/>
          <p14:tracePt t="28302" x="7116763" y="946150"/>
          <p14:tracePt t="28457" x="7099300" y="938213"/>
          <p14:tracePt t="28465" x="7064375" y="938213"/>
          <p14:tracePt t="28475" x="6973888" y="938213"/>
          <p14:tracePt t="28486" x="6875463" y="938213"/>
          <p14:tracePt t="28502" x="6394450" y="982663"/>
          <p14:tracePt t="28519" x="5911850" y="982663"/>
          <p14:tracePt t="28535" x="5349875" y="1054100"/>
          <p14:tracePt t="28552" x="4803775" y="1098550"/>
          <p14:tracePt t="28569" x="4465638" y="1133475"/>
          <p14:tracePt t="28585" x="4170363" y="1204913"/>
          <p14:tracePt t="28602" x="4010025" y="1268413"/>
          <p14:tracePt t="28619" x="4000500" y="1268413"/>
          <p14:tracePt t="28635" x="3983038" y="1268413"/>
          <p14:tracePt t="44235" x="4000500" y="1268413"/>
          <p14:tracePt t="44244" x="4027488" y="1258888"/>
          <p14:tracePt t="44255" x="4037013" y="1258888"/>
          <p14:tracePt t="44273" x="4054475" y="1285875"/>
          <p14:tracePt t="44289" x="4160838" y="1473200"/>
          <p14:tracePt t="44304" x="4286250" y="1704975"/>
          <p14:tracePt t="44321" x="4313238" y="1884363"/>
          <p14:tracePt t="44337" x="4330700" y="2108200"/>
          <p14:tracePt t="44354" x="4330700" y="2214563"/>
          <p14:tracePt t="44371" x="4303713" y="2295525"/>
          <p14:tracePt t="44390" x="4303713" y="2312988"/>
          <p14:tracePt t="44427" x="4295775" y="2312988"/>
          <p14:tracePt t="44443" x="4348163" y="2330450"/>
          <p14:tracePt t="44455" x="4429125" y="2357438"/>
          <p14:tracePt t="44473" x="4705350" y="2428875"/>
          <p14:tracePt t="44489" x="5054600" y="2500313"/>
          <p14:tracePt t="44505" x="5340350" y="2517775"/>
          <p14:tracePt t="44522" x="5554663" y="2517775"/>
          <p14:tracePt t="44538" x="5715000" y="2509838"/>
          <p14:tracePt t="44555" x="5813425" y="2473325"/>
          <p14:tracePt t="44571" x="5946775" y="2428875"/>
          <p14:tracePt t="44589" x="6180138" y="2357438"/>
          <p14:tracePt t="44605" x="6350000" y="2349500"/>
          <p14:tracePt t="44621" x="6589713" y="2349500"/>
          <p14:tracePt t="44639" x="6840538" y="2374900"/>
          <p14:tracePt t="44654" x="6992938" y="2366963"/>
          <p14:tracePt t="44671" x="7037388" y="2366963"/>
          <p14:tracePt t="44749" x="7027863" y="2357438"/>
          <p14:tracePt t="44758" x="6983413" y="2357438"/>
          <p14:tracePt t="44773" x="6884988" y="2339975"/>
          <p14:tracePt t="44789" x="6796088" y="2312988"/>
          <p14:tracePt t="44805" x="6661150" y="2295525"/>
          <p14:tracePt t="44821" x="6500813" y="2295525"/>
          <p14:tracePt t="44838" x="6384925" y="2286000"/>
          <p14:tracePt t="44855" x="6143625" y="2251075"/>
          <p14:tracePt t="44871" x="5921375" y="2214563"/>
          <p14:tracePt t="44889" x="5500688" y="2160588"/>
          <p14:tracePt t="44905" x="5187950" y="2143125"/>
          <p14:tracePt t="44921" x="4884738" y="2143125"/>
          <p14:tracePt t="44938" x="4687888" y="2143125"/>
          <p14:tracePt t="44955" x="4527550" y="2160588"/>
          <p14:tracePt t="44971" x="4456113" y="2160588"/>
          <p14:tracePt t="44988" x="4313238" y="2179638"/>
          <p14:tracePt t="45005" x="4259263" y="2179638"/>
          <p14:tracePt t="45023" x="4232275" y="2179638"/>
          <p14:tracePt t="45228" x="4241800" y="2179638"/>
          <p14:tracePt t="45236" x="4348163" y="2179638"/>
          <p14:tracePt t="45243" x="4429125" y="2197100"/>
          <p14:tracePt t="45255" x="4545013" y="2197100"/>
          <p14:tracePt t="45273" x="5054600" y="2160588"/>
          <p14:tracePt t="45290" x="5367338" y="2143125"/>
          <p14:tracePt t="45304" x="5680075" y="2170113"/>
          <p14:tracePt t="45321" x="5830888" y="2170113"/>
          <p14:tracePt t="45338" x="5956300" y="2170113"/>
          <p14:tracePt t="45354" x="6161088" y="2170113"/>
          <p14:tracePt t="45371" x="6269038" y="2170113"/>
          <p14:tracePt t="45388" x="6438900" y="2170113"/>
          <p14:tracePt t="45405" x="6456363" y="2170113"/>
          <p14:tracePt t="45449" x="6456363" y="2160588"/>
          <p14:tracePt t="45458" x="6456363" y="2135188"/>
          <p14:tracePt t="45471" x="6456363" y="2125663"/>
          <p14:tracePt t="45489" x="6367463" y="2098675"/>
          <p14:tracePt t="45505" x="6278563" y="2071688"/>
          <p14:tracePt t="45522" x="6197600" y="2044700"/>
          <p14:tracePt t="45538" x="6161088" y="2027238"/>
          <p14:tracePt t="45555" x="6081713" y="2017713"/>
          <p14:tracePt t="45572" x="5956300" y="2009775"/>
          <p14:tracePt t="45589" x="5589588" y="2009775"/>
          <p14:tracePt t="45605" x="5421313" y="2000250"/>
          <p14:tracePt t="45622" x="5295900" y="2000250"/>
          <p14:tracePt t="45639" x="5241925" y="2000250"/>
          <p14:tracePt t="45655" x="5214938" y="2000250"/>
          <p14:tracePt t="45658" x="5207000" y="2000250"/>
          <p14:tracePt t="46091" x="5187950" y="2000250"/>
          <p14:tracePt t="46104" x="5180013" y="2009775"/>
          <p14:tracePt t="46274" x="5170488" y="1982788"/>
          <p14:tracePt t="46282" x="5170488" y="1965325"/>
          <p14:tracePt t="46290" x="5170488" y="1938338"/>
          <p14:tracePt t="46305" x="5170488" y="1920875"/>
          <p14:tracePt t="46322" x="5170488" y="1874838"/>
          <p14:tracePt t="46338" x="5170488" y="1849438"/>
          <p14:tracePt t="46372" x="5170488" y="1839913"/>
          <p14:tracePt t="46435" x="5160963" y="1839913"/>
          <p14:tracePt t="46465" x="5160963" y="1857375"/>
          <p14:tracePt t="46474" x="5153025" y="1866900"/>
          <p14:tracePt t="46489" x="5153025" y="1893888"/>
          <p14:tracePt t="46505" x="5116513" y="1920875"/>
          <p14:tracePt t="46522" x="5089525" y="1955800"/>
          <p14:tracePt t="46538" x="5027613" y="2009775"/>
          <p14:tracePt t="46555" x="5000625" y="2054225"/>
          <p14:tracePt t="46571" x="4938713" y="2116138"/>
          <p14:tracePt t="46588" x="4768850" y="2349500"/>
          <p14:tracePt t="46605" x="4660900" y="2581275"/>
          <p14:tracePt t="46621" x="4554538" y="2795588"/>
          <p14:tracePt t="46639" x="4483100" y="2911475"/>
          <p14:tracePt t="46655" x="4394200" y="3170238"/>
          <p14:tracePt t="46656" x="4375150" y="3286125"/>
          <p14:tracePt t="46671" x="4322763" y="3375025"/>
          <p14:tracePt t="46688" x="4205288" y="3662363"/>
          <p14:tracePt t="46704" x="4125913" y="3805238"/>
          <p14:tracePt t="46721" x="4071938" y="3902075"/>
          <p14:tracePt t="46737" x="4017963" y="4037013"/>
          <p14:tracePt t="46754" x="3973513" y="4152900"/>
          <p14:tracePt t="46771" x="3938588" y="4206875"/>
          <p14:tracePt t="46789" x="3894138" y="4278313"/>
          <p14:tracePt t="46804" x="3795713" y="4330700"/>
          <p14:tracePt t="46821" x="3705225" y="4394200"/>
          <p14:tracePt t="46838" x="3616325" y="4448175"/>
          <p14:tracePt t="46854" x="3517900" y="4483100"/>
          <p14:tracePt t="46871" x="3465513" y="4492625"/>
          <p14:tracePt t="46888" x="3402013" y="4519613"/>
          <p14:tracePt t="46904" x="3348038" y="4527550"/>
          <p14:tracePt t="46921" x="3286125" y="4527550"/>
          <p14:tracePt t="46937" x="3214688" y="4554538"/>
          <p14:tracePt t="46954" x="3187700" y="4554538"/>
          <p14:tracePt t="46971" x="3170238" y="4564063"/>
          <p14:tracePt t="47033" x="3160713" y="4564063"/>
          <p14:tracePt t="47127" x="3152775" y="4564063"/>
          <p14:tracePt t="47142" x="3143250" y="4564063"/>
          <p14:tracePt t="47150" x="3125788" y="4564063"/>
          <p14:tracePt t="47158" x="3116263" y="4564063"/>
          <p14:tracePt t="47172" x="3108325" y="4564063"/>
          <p14:tracePt t="47188" x="3089275" y="4572000"/>
          <p14:tracePt t="47205" x="3081338" y="4572000"/>
          <p14:tracePt t="47222" x="3071813" y="4572000"/>
          <p14:tracePt t="47250" x="3054350" y="4572000"/>
          <p14:tracePt t="47274" x="3044825" y="4564063"/>
          <p14:tracePt t="47303" x="3036888" y="4564063"/>
          <p14:tracePt t="47334" x="3027363" y="4564063"/>
          <p14:tracePt t="47341" x="3017838" y="4572000"/>
          <p14:tracePt t="47357" x="3009900" y="4572000"/>
          <p14:tracePt t="47382" x="2982913" y="4591050"/>
          <p14:tracePt t="47396" x="2973388" y="4591050"/>
          <p14:tracePt t="47405" x="2965450" y="4598988"/>
          <p14:tracePt t="47421" x="2946400" y="4598988"/>
          <p14:tracePt t="47438" x="2938463" y="4598988"/>
          <p14:tracePt t="47455" x="2919413" y="4598988"/>
          <p14:tracePt t="47472" x="2911475" y="4598988"/>
          <p14:tracePt t="47489" x="2884488" y="4598988"/>
          <p14:tracePt t="47505" x="2867025" y="4598988"/>
          <p14:tracePt t="47522" x="2822575" y="4598988"/>
          <p14:tracePt t="47539" x="2759075" y="4598988"/>
          <p14:tracePt t="47555" x="2714625" y="4598988"/>
          <p14:tracePt t="47572" x="2652713" y="4598988"/>
          <p14:tracePt t="47588" x="2581275" y="4572000"/>
          <p14:tracePt t="47605" x="2536825" y="4572000"/>
          <p14:tracePt t="47622" x="2527300" y="4572000"/>
          <p14:tracePt t="47638" x="2465388" y="4572000"/>
          <p14:tracePt t="47655" x="2393950" y="4572000"/>
          <p14:tracePt t="47658" x="2366963" y="4572000"/>
          <p14:tracePt t="47672" x="2347913" y="4572000"/>
          <p14:tracePt t="47688" x="2268538" y="4554538"/>
          <p14:tracePt t="47704" x="2170113" y="4545013"/>
          <p14:tracePt t="47721" x="2062163" y="4545013"/>
          <p14:tracePt t="47738" x="1965325" y="4545013"/>
          <p14:tracePt t="47754" x="1874838" y="4545013"/>
          <p14:tracePt t="47771" x="1830388" y="4545013"/>
          <p14:tracePt t="47788" x="1741488" y="4545013"/>
          <p14:tracePt t="47805" x="1670050" y="4564063"/>
          <p14:tracePt t="47822" x="1589088" y="4564063"/>
          <p14:tracePt t="47839" x="1517650" y="4564063"/>
          <p14:tracePt t="47855" x="1411288" y="4572000"/>
          <p14:tracePt t="47872" x="1347788" y="4591050"/>
          <p14:tracePt t="47888" x="1285875" y="4598988"/>
          <p14:tracePt t="47905" x="1268413" y="4608513"/>
          <p14:tracePt t="47922" x="1250950" y="4608513"/>
          <p14:tracePt t="48228" x="1250950" y="4616450"/>
          <p14:tracePt t="48234" x="1258888" y="4616450"/>
          <p14:tracePt t="48243" x="1285875" y="4616450"/>
          <p14:tracePt t="48255" x="1303338" y="4616450"/>
          <p14:tracePt t="48273" x="1366838" y="4643438"/>
          <p14:tracePt t="48290" x="1411288" y="4643438"/>
          <p14:tracePt t="48305" x="1428750" y="4652963"/>
          <p14:tracePt t="48322" x="1455738" y="4670425"/>
          <p14:tracePt t="48339" x="1473200" y="4687888"/>
          <p14:tracePt t="48355" x="1500188" y="4714875"/>
          <p14:tracePt t="48372" x="1536700" y="4733925"/>
          <p14:tracePt t="48389" x="1616075" y="4751388"/>
          <p14:tracePt t="48405" x="1660525" y="4778375"/>
          <p14:tracePt t="48422" x="1741488" y="4786313"/>
          <p14:tracePt t="48439" x="1785938" y="4786313"/>
          <p14:tracePt t="48455" x="1866900" y="4813300"/>
          <p14:tracePt t="48472" x="1946275" y="4830763"/>
          <p14:tracePt t="48489" x="2071688" y="4840288"/>
          <p14:tracePt t="48505" x="2152650" y="4840288"/>
          <p14:tracePt t="48522" x="2241550" y="4840288"/>
          <p14:tracePt t="48539" x="2322513" y="4840288"/>
          <p14:tracePt t="48555" x="2393950" y="4840288"/>
          <p14:tracePt t="48572" x="2438400" y="4840288"/>
          <p14:tracePt t="48589" x="2527300" y="4849813"/>
          <p14:tracePt t="48605" x="2554288" y="4867275"/>
          <p14:tracePt t="48622" x="2571750" y="4876800"/>
          <p14:tracePt t="48638" x="2616200" y="4876800"/>
          <p14:tracePt t="48656" x="2652713" y="4884738"/>
          <p14:tracePt t="48658" x="2670175" y="4884738"/>
          <p14:tracePt t="48673" x="2714625" y="4894263"/>
          <p14:tracePt t="48689" x="2732088" y="4894263"/>
          <p14:tracePt t="48812" x="2724150" y="4894263"/>
          <p14:tracePt t="48820" x="2714625" y="4894263"/>
          <p14:tracePt t="48829" x="2697163" y="4894263"/>
          <p14:tracePt t="48839" x="2660650" y="4894263"/>
          <p14:tracePt t="48855" x="2598738" y="4911725"/>
          <p14:tracePt t="48873" x="2500313" y="4902200"/>
          <p14:tracePt t="48889" x="2455863" y="4902200"/>
          <p14:tracePt t="48905" x="2374900" y="4902200"/>
          <p14:tracePt t="48921" x="2295525" y="4902200"/>
          <p14:tracePt t="48938" x="2251075" y="4902200"/>
          <p14:tracePt t="48954" x="2214563" y="4902200"/>
          <p14:tracePt t="48971" x="2187575" y="4902200"/>
          <p14:tracePt t="48988" x="2152650" y="4902200"/>
          <p14:tracePt t="49005" x="2143125" y="4902200"/>
          <p14:tracePt t="49038" x="2133600" y="4902200"/>
          <p14:tracePt t="49055" x="2125663" y="4902200"/>
          <p14:tracePt t="49075" x="2125663" y="4921250"/>
          <p14:tracePt t="49158" x="2125663" y="4911725"/>
          <p14:tracePt t="61614" x="2125663" y="4902200"/>
          <p14:tracePt t="61623" x="2152650" y="4894263"/>
          <p14:tracePt t="61640" x="2347913" y="4813300"/>
          <p14:tracePt t="61657" x="2473325" y="4795838"/>
          <p14:tracePt t="61673" x="2705100" y="4706938"/>
          <p14:tracePt t="61690" x="3133725" y="4581525"/>
          <p14:tracePt t="61707" x="3340100" y="4456113"/>
          <p14:tracePt t="61723" x="3482975" y="4394200"/>
          <p14:tracePt t="61740" x="3562350" y="4349750"/>
          <p14:tracePt t="61757" x="3581400" y="4340225"/>
          <p14:tracePt t="61860" x="3625850" y="4340225"/>
          <p14:tracePt t="61868" x="3633788" y="4340225"/>
          <p14:tracePt t="61877" x="3670300" y="4367213"/>
          <p14:tracePt t="61890" x="3759200" y="4384675"/>
          <p14:tracePt t="61907" x="3803650" y="4376738"/>
          <p14:tracePt t="61923" x="3938588" y="4367213"/>
          <p14:tracePt t="61940" x="4116388" y="4305300"/>
          <p14:tracePt t="61957" x="4367213" y="4233863"/>
          <p14:tracePt t="61973" x="4786313" y="4135438"/>
          <p14:tracePt t="61990" x="5170488" y="4098925"/>
          <p14:tracePt t="62007" x="5330825" y="4071938"/>
          <p14:tracePt t="62024" x="5438775" y="4027488"/>
          <p14:tracePt t="62040" x="5483225" y="4019550"/>
          <p14:tracePt t="62057" x="5500688" y="4019550"/>
          <p14:tracePt t="62073" x="5510213" y="4019550"/>
          <p14:tracePt t="62090" x="5527675" y="4019550"/>
          <p14:tracePt t="62114" x="5527675" y="4000500"/>
          <p14:tracePt t="62123" x="5537200" y="4000500"/>
          <p14:tracePt t="62140" x="5545138" y="4000500"/>
          <p14:tracePt t="62157" x="5572125" y="3983038"/>
          <p14:tracePt t="62173" x="5608638" y="3956050"/>
          <p14:tracePt t="62190" x="5688013" y="3911600"/>
          <p14:tracePt t="62207" x="5707063" y="3894138"/>
          <p14:tracePt t="62224" x="5741988" y="3884613"/>
          <p14:tracePt t="62240" x="5759450" y="3857625"/>
          <p14:tracePt t="62257" x="5786438" y="3857625"/>
          <p14:tracePt t="62274" x="5803900" y="3849688"/>
          <p14:tracePt t="62291" x="5840413" y="3830638"/>
          <p14:tracePt t="62307" x="5857875" y="3795713"/>
          <p14:tracePt t="62384" x="5857875" y="3786188"/>
          <p14:tracePt t="62414" x="5867400" y="3786188"/>
          <p14:tracePt t="62437" x="5867400" y="3778250"/>
          <p14:tracePt t="62445" x="5867400" y="3768725"/>
          <p14:tracePt t="62457" x="5857875" y="3759200"/>
          <p14:tracePt t="62473" x="5778500" y="3714750"/>
          <p14:tracePt t="62490" x="5707063" y="3697288"/>
          <p14:tracePt t="62507" x="5670550" y="3687763"/>
          <p14:tracePt t="62524" x="5661025" y="3679825"/>
          <p14:tracePt t="62752" x="5680075" y="3679825"/>
          <p14:tracePt t="62761" x="5688013" y="3679825"/>
          <p14:tracePt t="62775" x="5697538" y="3670300"/>
          <p14:tracePt t="62790" x="5759450" y="3616325"/>
          <p14:tracePt t="62808" x="5822950" y="3608388"/>
          <p14:tracePt t="62824" x="5902325" y="3536950"/>
          <p14:tracePt t="62840" x="5983288" y="3465513"/>
          <p14:tracePt t="62857" x="6027738" y="3446463"/>
          <p14:tracePt t="62873" x="6081713" y="3421063"/>
          <p14:tracePt t="62890" x="6099175" y="3394075"/>
          <p14:tracePt t="63007" x="6089650" y="3384550"/>
          <p14:tracePt t="63015" x="6081713" y="3384550"/>
          <p14:tracePt t="63024" x="6045200" y="3384550"/>
          <p14:tracePt t="63040" x="6010275" y="3367088"/>
          <p14:tracePt t="63056" x="5946775" y="3340100"/>
          <p14:tracePt t="63074" x="5875338" y="3340100"/>
          <p14:tracePt t="63091" x="5759450" y="3340100"/>
          <p14:tracePt t="63107" x="5741988" y="3340100"/>
          <p14:tracePt t="63124" x="5715000" y="3330575"/>
          <p14:tracePt t="63141" x="5697538" y="3330575"/>
          <p14:tracePt t="63157" x="5661025" y="3322638"/>
          <p14:tracePt t="63174" x="5635625" y="3322638"/>
          <p14:tracePt t="63207" x="5616575" y="3322638"/>
          <p14:tracePt t="63477" x="5616575" y="3303588"/>
          <p14:tracePt t="63484" x="5635625" y="3303588"/>
          <p14:tracePt t="63492" x="5643563" y="3303588"/>
          <p14:tracePt t="63508" x="5680075" y="3303588"/>
          <p14:tracePt t="63523" x="5732463" y="3303588"/>
          <p14:tracePt t="63540" x="5768975" y="3313113"/>
          <p14:tracePt t="63556" x="5938838" y="3313113"/>
          <p14:tracePt t="63573" x="6064250" y="3313113"/>
          <p14:tracePt t="63591" x="6394450" y="3322638"/>
          <p14:tracePt t="63606" x="6635750" y="3340100"/>
          <p14:tracePt t="63623" x="6929438" y="3357563"/>
          <p14:tracePt t="63640" x="7116763" y="3357563"/>
          <p14:tracePt t="63656" x="7439025" y="3394075"/>
          <p14:tracePt t="63673" x="7564438" y="3394075"/>
          <p14:tracePt t="63690" x="7688263" y="3394075"/>
          <p14:tracePt t="63706" x="7707313" y="3394075"/>
          <p14:tracePt t="64674" x="7707313" y="3402013"/>
          <p14:tracePt t="64685" x="7697788" y="3402013"/>
          <p14:tracePt t="64696" x="7670800" y="3402013"/>
          <p14:tracePt t="64708" x="7635875" y="3402013"/>
          <p14:tracePt t="64724" x="7626350" y="3421063"/>
          <p14:tracePt t="64740" x="7581900" y="3421063"/>
          <p14:tracePt t="64756" x="7537450" y="3429000"/>
          <p14:tracePt t="64773" x="7500938" y="3438525"/>
          <p14:tracePt t="64790" x="7456488" y="3438525"/>
          <p14:tracePt t="64806" x="7429500" y="3438525"/>
          <p14:tracePt t="64823" x="7394575" y="3438525"/>
          <p14:tracePt t="64840" x="7358063" y="3438525"/>
          <p14:tracePt t="64856" x="7340600" y="3438525"/>
          <p14:tracePt t="64873" x="7313613" y="3438525"/>
          <p14:tracePt t="64890" x="7286625" y="3438525"/>
          <p14:tracePt t="64907" x="7242175" y="3455988"/>
          <p14:tracePt t="64923" x="7188200" y="3455988"/>
          <p14:tracePt t="64940" x="7161213" y="3455988"/>
          <p14:tracePt t="64957" x="7135813" y="3473450"/>
          <p14:tracePt t="64975" x="7054850" y="3492500"/>
          <p14:tracePt t="64990" x="7010400" y="3500438"/>
          <p14:tracePt t="65007" x="6956425" y="3500438"/>
          <p14:tracePt t="65024" x="6946900" y="3509963"/>
          <p14:tracePt t="65040" x="6921500" y="3517900"/>
          <p14:tracePt t="65057" x="6884988" y="3544888"/>
          <p14:tracePt t="65074" x="6831013" y="3554413"/>
          <p14:tracePt t="65091" x="6759575" y="3608388"/>
          <p14:tracePt t="65107" x="6742113" y="3616325"/>
          <p14:tracePt t="65124" x="6724650" y="3625850"/>
          <p14:tracePt t="65141" x="6715125" y="3635375"/>
          <p14:tracePt t="65157" x="6697663" y="3643313"/>
          <p14:tracePt t="65175" x="6680200" y="3652838"/>
          <p14:tracePt t="65191" x="6670675" y="3662363"/>
          <p14:tracePt t="65207" x="6670675" y="3670300"/>
          <p14:tracePt t="65223" x="6653213" y="3687763"/>
          <p14:tracePt t="65240" x="6643688" y="3687763"/>
          <p14:tracePt t="65257" x="6616700" y="3687763"/>
          <p14:tracePt t="65275" x="6599238" y="3714750"/>
          <p14:tracePt t="65290" x="6554788" y="3741738"/>
          <p14:tracePt t="65306" x="6545263" y="3759200"/>
          <p14:tracePt t="65323" x="6518275" y="3759200"/>
          <p14:tracePt t="65340" x="6510338" y="3778250"/>
          <p14:tracePt t="65357" x="6510338" y="3805238"/>
          <p14:tracePt t="65374" x="6492875" y="3813175"/>
          <p14:tracePt t="65391" x="6456363" y="3822700"/>
          <p14:tracePt t="65407" x="6446838" y="3830638"/>
          <p14:tracePt t="65424" x="6438900" y="3830638"/>
          <p14:tracePt t="65440" x="6421438" y="3830638"/>
          <p14:tracePt t="65457" x="6394450" y="3830638"/>
          <p14:tracePt t="65474" x="6384925" y="3830638"/>
          <p14:tracePt t="85084" x="6367463" y="3840163"/>
          <p14:tracePt t="85093" x="6340475" y="3857625"/>
          <p14:tracePt t="85100" x="6313488" y="3884613"/>
          <p14:tracePt t="85109" x="6296025" y="3884613"/>
          <p14:tracePt t="85125" x="6224588" y="3921125"/>
          <p14:tracePt t="85142" x="6153150" y="3948113"/>
          <p14:tracePt t="85159" x="6116638" y="3965575"/>
          <p14:tracePt t="85162" x="6089650" y="3992563"/>
          <p14:tracePt t="85176" x="6064250" y="4019550"/>
          <p14:tracePt t="85193" x="5929313" y="4187825"/>
          <p14:tracePt t="85209" x="5857875" y="4251325"/>
          <p14:tracePt t="85226" x="5840413" y="4278313"/>
          <p14:tracePt t="85243" x="5813425" y="4295775"/>
          <p14:tracePt t="85260" x="5786438" y="4305300"/>
          <p14:tracePt t="85276" x="5778500" y="4313238"/>
          <p14:tracePt t="85293" x="5741988" y="4322763"/>
          <p14:tracePt t="85310" x="5732463" y="4349750"/>
          <p14:tracePt t="85327" x="5707063" y="4376738"/>
          <p14:tracePt t="85344" x="5680075" y="4438650"/>
          <p14:tracePt t="85359" x="5616575" y="4500563"/>
          <p14:tracePt t="85376" x="5616575" y="4527550"/>
          <p14:tracePt t="85392" x="5616575" y="4537075"/>
          <p14:tracePt t="85416" x="5599113" y="4537075"/>
          <p14:tracePt t="85432" x="5572125" y="4537075"/>
          <p14:tracePt t="85443" x="5545138" y="4537075"/>
          <p14:tracePt t="85460" x="5421313" y="4554538"/>
          <p14:tracePt t="85476" x="5330825" y="4554538"/>
          <p14:tracePt t="85493" x="5241925" y="4554538"/>
          <p14:tracePt t="85509" x="5232400" y="4554538"/>
          <p14:tracePt t="85526" x="5224463" y="4554538"/>
          <p14:tracePt t="85594" x="5241925" y="4554538"/>
          <p14:tracePt t="85602" x="5259388" y="4554538"/>
          <p14:tracePt t="85610" x="5313363" y="4564063"/>
          <p14:tracePt t="85627" x="5411788" y="4581525"/>
          <p14:tracePt t="85643" x="5626100" y="4581525"/>
          <p14:tracePt t="85660" x="5911850" y="4598988"/>
          <p14:tracePt t="85676" x="6313488" y="4616450"/>
          <p14:tracePt t="85693" x="7027863" y="4652963"/>
          <p14:tracePt t="85710" x="7500938" y="4643438"/>
          <p14:tracePt t="85726" x="7813675" y="4643438"/>
          <p14:tracePt t="85743" x="7993063" y="4643438"/>
          <p14:tracePt t="85760" x="8027988" y="4635500"/>
          <p14:tracePt t="85816" x="8027988" y="4625975"/>
          <p14:tracePt t="85833" x="7993063" y="4554538"/>
          <p14:tracePt t="85840" x="7929563" y="4492625"/>
          <p14:tracePt t="85848" x="7875588" y="4384675"/>
          <p14:tracePt t="85860" x="7823200" y="4259263"/>
          <p14:tracePt t="85876" x="7661275" y="4064000"/>
          <p14:tracePt t="85893" x="7473950" y="3679825"/>
          <p14:tracePt t="85910" x="7340600" y="3313113"/>
          <p14:tracePt t="85926" x="7215188" y="3071813"/>
          <p14:tracePt t="85943" x="7143750" y="2803525"/>
          <p14:tracePt t="85959" x="7072313" y="2500313"/>
          <p14:tracePt t="85976" x="7000875" y="2251075"/>
          <p14:tracePt t="85993" x="6894513" y="1965325"/>
          <p14:tracePt t="86010" x="6804025" y="1839913"/>
          <p14:tracePt t="86026" x="6759575" y="1758950"/>
          <p14:tracePt t="86043" x="6707188" y="1704975"/>
          <p14:tracePt t="86060" x="6643688" y="1670050"/>
          <p14:tracePt t="86077" x="6537325" y="1643063"/>
          <p14:tracePt t="86092" x="6350000" y="1616075"/>
          <p14:tracePt t="86109" x="6286500" y="1598613"/>
          <p14:tracePt t="86125" x="6180138" y="1598613"/>
          <p14:tracePt t="86143" x="6072188" y="1598613"/>
          <p14:tracePt t="86159" x="6010275" y="1598613"/>
          <p14:tracePt t="86162" x="5992813" y="1598613"/>
          <p14:tracePt t="86177" x="5929313" y="1598613"/>
          <p14:tracePt t="86193" x="5884863" y="1598613"/>
          <p14:tracePt t="86209" x="5857875" y="1598613"/>
          <p14:tracePt t="86226" x="5849938" y="1633538"/>
          <p14:tracePt t="86243" x="5822950" y="1731963"/>
          <p14:tracePt t="86260" x="5822950" y="1857375"/>
          <p14:tracePt t="86278" x="5857875" y="1955800"/>
          <p14:tracePt t="86292" x="5911850" y="2017713"/>
          <p14:tracePt t="86309" x="5956300" y="2071688"/>
          <p14:tracePt t="86326" x="6010275" y="2098675"/>
          <p14:tracePt t="86343" x="6037263" y="2098675"/>
          <p14:tracePt t="86359" x="6072188" y="2108200"/>
          <p14:tracePt t="86375" x="6126163" y="2135188"/>
          <p14:tracePt t="86393" x="6269038" y="2187575"/>
          <p14:tracePt t="86410" x="6323013" y="2206625"/>
          <p14:tracePt t="86426" x="6367463" y="2224088"/>
          <p14:tracePt t="86443" x="6384925" y="2224088"/>
          <p14:tracePt t="86460" x="6402388" y="2224088"/>
          <p14:tracePt t="86571" x="6394450" y="2224088"/>
          <p14:tracePt t="86578" x="6375400" y="2224088"/>
          <p14:tracePt t="86594" x="6296025" y="2214563"/>
          <p14:tracePt t="86610" x="6224588" y="2214563"/>
          <p14:tracePt t="86626" x="6054725" y="2214563"/>
          <p14:tracePt t="86643" x="5884863" y="2214563"/>
          <p14:tracePt t="86660" x="5688013" y="2224088"/>
          <p14:tracePt t="86662" x="5564188" y="2241550"/>
          <p14:tracePt t="86676" x="5492750" y="2259013"/>
          <p14:tracePt t="86693" x="5143500" y="2295525"/>
          <p14:tracePt t="86710" x="4902200" y="2295525"/>
          <p14:tracePt t="86726" x="4687888" y="2286000"/>
          <p14:tracePt t="86743" x="4518025" y="2286000"/>
          <p14:tracePt t="86760" x="4394200" y="2268538"/>
          <p14:tracePt t="86777" x="4179888" y="2268538"/>
          <p14:tracePt t="86793" x="4071938" y="2268538"/>
          <p14:tracePt t="86810" x="3990975" y="2278063"/>
          <p14:tracePt t="86826" x="3884613" y="2278063"/>
          <p14:tracePt t="86843" x="3759200" y="2278063"/>
          <p14:tracePt t="86860" x="3679825" y="2268538"/>
          <p14:tracePt t="86877" x="3598863" y="2259013"/>
          <p14:tracePt t="86893" x="3562350" y="2251075"/>
          <p14:tracePt t="86910" x="3544888" y="2251075"/>
          <p14:tracePt t="86993" x="3562350" y="2251075"/>
          <p14:tracePt t="87002" x="3625850" y="2232025"/>
          <p14:tracePt t="87010" x="3697288" y="2232025"/>
          <p14:tracePt t="87027" x="3956050" y="2232025"/>
          <p14:tracePt t="87043" x="4241800" y="2232025"/>
          <p14:tracePt t="87061" x="4625975" y="2214563"/>
          <p14:tracePt t="87077" x="5135563" y="2187575"/>
          <p14:tracePt t="87095" x="5894388" y="2135188"/>
          <p14:tracePt t="87109" x="6278563" y="2135188"/>
          <p14:tracePt t="87126" x="6492875" y="2116138"/>
          <p14:tracePt t="87142" x="6626225" y="2098675"/>
          <p14:tracePt t="87159" x="6759575" y="2098675"/>
          <p14:tracePt t="87176" x="6867525" y="2098675"/>
          <p14:tracePt t="87193" x="6911975" y="2098675"/>
          <p14:tracePt t="87209" x="6929438" y="2098675"/>
          <p14:tracePt t="87355" x="6850063" y="2098675"/>
          <p14:tracePt t="87363" x="6796088" y="2098675"/>
          <p14:tracePt t="87377" x="6670675" y="2098675"/>
          <p14:tracePt t="87393" x="6554788" y="2116138"/>
          <p14:tracePt t="87410" x="6340475" y="2170113"/>
          <p14:tracePt t="87427" x="6161088" y="2232025"/>
          <p14:tracePt t="87443" x="5849938" y="2251075"/>
          <p14:tracePt t="87460" x="5483225" y="2312988"/>
          <p14:tracePt t="87477" x="5027613" y="2312988"/>
          <p14:tracePt t="87493" x="4670425" y="2366963"/>
          <p14:tracePt t="87510" x="4375150" y="2401888"/>
          <p14:tracePt t="87527" x="4133850" y="2401888"/>
          <p14:tracePt t="87543" x="4000500" y="2401888"/>
          <p14:tracePt t="87560" x="3965575" y="2401888"/>
          <p14:tracePt t="87577" x="3956050" y="2384425"/>
          <p14:tracePt t="87610" x="3946525" y="2374900"/>
          <p14:tracePt t="87627" x="3946525" y="2366963"/>
          <p14:tracePt t="87909" x="3938588" y="2374900"/>
          <p14:tracePt t="87918" x="3938588" y="2384425"/>
          <p14:tracePt t="87927" x="3938588" y="2401888"/>
          <p14:tracePt t="87943" x="3938588" y="2428875"/>
          <p14:tracePt t="87959" x="3938588" y="2473325"/>
          <p14:tracePt t="87976" x="3938588" y="2500313"/>
          <p14:tracePt t="87993" x="3919538" y="2598738"/>
          <p14:tracePt t="88010" x="3919538" y="2660650"/>
          <p14:tracePt t="88026" x="3919538" y="2697163"/>
          <p14:tracePt t="88043" x="3919538" y="2751138"/>
          <p14:tracePt t="88060" x="3919538" y="2857500"/>
          <p14:tracePt t="88077" x="3919538" y="3125788"/>
          <p14:tracePt t="88095" x="3919538" y="3214688"/>
          <p14:tracePt t="88111" x="3919538" y="3402013"/>
          <p14:tracePt t="88126" x="3919538" y="3509963"/>
          <p14:tracePt t="88142" x="3919538" y="3581400"/>
          <p14:tracePt t="88160" x="3919538" y="3643313"/>
          <p14:tracePt t="88162" x="3919538" y="3670300"/>
          <p14:tracePt t="88177" x="3929063" y="3733800"/>
          <p14:tracePt t="88193" x="3929063" y="3795713"/>
          <p14:tracePt t="88210" x="3929063" y="3867150"/>
          <p14:tracePt t="88227" x="3929063" y="3948113"/>
          <p14:tracePt t="88243" x="3929063" y="4010025"/>
          <p14:tracePt t="88260" x="3929063" y="4037013"/>
          <p14:tracePt t="88277" x="3946525" y="4143375"/>
          <p14:tracePt t="88293" x="3956050" y="4187825"/>
          <p14:tracePt t="88310" x="3983038" y="4233863"/>
          <p14:tracePt t="88326" x="4000500" y="4268788"/>
          <p14:tracePt t="88344" x="4017963" y="4313238"/>
          <p14:tracePt t="88360" x="4081463" y="4367213"/>
          <p14:tracePt t="88377" x="4170363" y="4394200"/>
          <p14:tracePt t="88393" x="4197350" y="4402138"/>
          <p14:tracePt t="88411" x="4251325" y="4421188"/>
          <p14:tracePt t="88427" x="4340225" y="4421188"/>
          <p14:tracePt t="88443" x="4384675" y="4411663"/>
          <p14:tracePt t="88460" x="4465638" y="4411663"/>
          <p14:tracePt t="88477" x="4643438" y="4421188"/>
          <p14:tracePt t="88493" x="4759325" y="4438650"/>
          <p14:tracePt t="88510" x="4867275" y="4448175"/>
          <p14:tracePt t="88527" x="4921250" y="4473575"/>
          <p14:tracePt t="88543" x="5010150" y="4492625"/>
          <p14:tracePt t="88561" x="5018088" y="4492625"/>
          <p14:tracePt t="88577" x="5027613" y="4492625"/>
          <p14:tracePt t="88596" x="5037138" y="4492625"/>
          <p14:tracePt t="88617" x="5037138" y="4500563"/>
          <p14:tracePt t="88627" x="5045075" y="4500563"/>
          <p14:tracePt t="88647" x="5054600" y="4510088"/>
          <p14:tracePt t="88663" x="5064125" y="4519613"/>
          <p14:tracePt t="88678" x="5081588" y="4527550"/>
          <p14:tracePt t="88693" x="5081588" y="4545013"/>
          <p14:tracePt t="88710" x="5099050" y="4554538"/>
          <p14:tracePt t="88727" x="5108575" y="4591050"/>
          <p14:tracePt t="88744" x="5143500" y="4625975"/>
          <p14:tracePt t="88760" x="5143500" y="4635500"/>
          <p14:tracePt t="88778" x="5153025" y="4635500"/>
          <p14:tracePt t="88794" x="5160963" y="4643438"/>
          <p14:tracePt t="88855" x="5170488" y="4643438"/>
          <p14:tracePt t="88909" x="5180013" y="4643438"/>
          <p14:tracePt t="88918" x="5180013" y="4652963"/>
          <p14:tracePt t="88927" x="5187950" y="4652963"/>
          <p14:tracePt t="88943" x="5207000" y="4652963"/>
          <p14:tracePt t="88969" x="5214938" y="4652963"/>
          <p14:tracePt t="88978" x="5224463" y="4652963"/>
          <p14:tracePt t="88993" x="5232400" y="4652963"/>
          <p14:tracePt t="89010" x="5241925" y="4643438"/>
          <p14:tracePt t="89027" x="5251450" y="4635500"/>
          <p14:tracePt t="89044" x="5259388" y="4625975"/>
          <p14:tracePt t="89309" x="5259388" y="4635500"/>
          <p14:tracePt t="89315" x="5259388" y="4643438"/>
          <p14:tracePt t="90893" x="5278438" y="4643438"/>
          <p14:tracePt t="90924" x="5278438" y="4625975"/>
          <p14:tracePt t="90933" x="5278438" y="4608513"/>
          <p14:tracePt t="90944" x="5278438" y="4591050"/>
          <p14:tracePt t="90960" x="5268913" y="4591050"/>
          <p14:tracePt t="90977" x="5268913" y="4581525"/>
          <p14:tracePt t="92470" x="5322888" y="4492625"/>
          <p14:tracePt t="92479" x="5349875" y="4411663"/>
          <p14:tracePt t="92494" x="5446713" y="4268788"/>
          <p14:tracePt t="92510" x="5616575" y="4090988"/>
          <p14:tracePt t="92527" x="5741988" y="4000500"/>
          <p14:tracePt t="92544" x="5884863" y="3921125"/>
          <p14:tracePt t="92561" x="5946775" y="3840163"/>
          <p14:tracePt t="92578" x="6045200" y="3795713"/>
          <p14:tracePt t="92595" x="6072188" y="3759200"/>
          <p14:tracePt t="92610" x="6099175" y="3751263"/>
          <p14:tracePt t="92627" x="6108700" y="3714750"/>
          <p14:tracePt t="92644" x="6126163" y="3697288"/>
          <p14:tracePt t="92660" x="6135688" y="3670300"/>
          <p14:tracePt t="92678" x="6161088" y="3662363"/>
          <p14:tracePt t="92694" x="6170613" y="3652838"/>
          <p14:tracePt t="92711" x="6197600" y="3643313"/>
          <p14:tracePt t="92727" x="6251575" y="3589338"/>
          <p14:tracePt t="92744" x="6303963" y="3554413"/>
          <p14:tracePt t="92761" x="6330950" y="3455988"/>
          <p14:tracePt t="92778" x="6340475" y="3357563"/>
          <p14:tracePt t="92794" x="6340475" y="3295650"/>
          <p14:tracePt t="92810" x="6357938" y="3187700"/>
          <p14:tracePt t="92828" x="6429375" y="2894013"/>
          <p14:tracePt t="92845" x="6446838" y="2482850"/>
          <p14:tracePt t="92861" x="6527800" y="2071688"/>
          <p14:tracePt t="92878" x="6545263" y="1643063"/>
          <p14:tracePt t="92895" x="6545263" y="1446213"/>
          <p14:tracePt t="92910" x="6545263" y="1374775"/>
          <p14:tracePt t="92927" x="6554788" y="1339850"/>
          <p14:tracePt t="92944" x="6554788" y="1330325"/>
          <p14:tracePt t="93024" x="6564313" y="1330325"/>
          <p14:tracePt t="93102" x="6564313" y="1384300"/>
          <p14:tracePt t="93110" x="6564313" y="1438275"/>
          <p14:tracePt t="93128" x="6564313" y="1544638"/>
          <p14:tracePt t="93144" x="6492875" y="1704975"/>
          <p14:tracePt t="93160" x="6446838" y="1849438"/>
          <p14:tracePt t="93177" x="6384925" y="1965325"/>
          <p14:tracePt t="93193" x="6367463" y="2009775"/>
          <p14:tracePt t="93210" x="6357938" y="2036763"/>
          <p14:tracePt t="93227" x="6357938" y="2054225"/>
          <p14:tracePt t="93243" x="6375400" y="2089150"/>
          <p14:tracePt t="93260" x="6421438" y="2108200"/>
          <p14:tracePt t="93278" x="6438900" y="2125663"/>
          <p14:tracePt t="93293" x="6456363" y="2125663"/>
          <p14:tracePt t="93402" x="6446838" y="2116138"/>
          <p14:tracePt t="93411" x="6438900" y="2108200"/>
          <p14:tracePt t="93427" x="6367463" y="2108200"/>
          <p14:tracePt t="93444" x="6278563" y="2108200"/>
          <p14:tracePt t="93462" x="6018213" y="2108200"/>
          <p14:tracePt t="93478" x="5751513" y="2089150"/>
          <p14:tracePt t="93495" x="5438775" y="2071688"/>
          <p14:tracePt t="93511" x="5037138" y="2036763"/>
          <p14:tracePt t="93527" x="4670425" y="1992313"/>
          <p14:tracePt t="93544" x="4313238" y="1973263"/>
          <p14:tracePt t="93562" x="3929063" y="1938338"/>
          <p14:tracePt t="93578" x="3724275" y="1911350"/>
          <p14:tracePt t="93596" x="3589338" y="1911350"/>
          <p14:tracePt t="93611" x="3554413" y="1911350"/>
          <p14:tracePt t="93777" x="3581400" y="1911350"/>
          <p14:tracePt t="93786" x="3625850" y="1946275"/>
          <p14:tracePt t="93794" x="3687763" y="2000250"/>
          <p14:tracePt t="93810" x="3875088" y="2098675"/>
          <p14:tracePt t="93827" x="4170363" y="2411413"/>
          <p14:tracePt t="93844" x="4483100" y="2857500"/>
          <p14:tracePt t="93860" x="4803775" y="3384550"/>
          <p14:tracePt t="93877" x="5116513" y="4044950"/>
          <p14:tracePt t="93893" x="5367338" y="4357688"/>
          <p14:tracePt t="93910" x="5518150" y="4456113"/>
          <p14:tracePt t="93926" x="5616575" y="4492625"/>
          <p14:tracePt t="93943" x="5661025" y="4492625"/>
          <p14:tracePt t="93979" x="5661025" y="4465638"/>
          <p14:tracePt t="93994" x="5653088" y="4438650"/>
          <p14:tracePt t="94010" x="5626100" y="4429125"/>
          <p14:tracePt t="94027" x="5616575" y="4421188"/>
          <p14:tracePt t="94044" x="5608638" y="4411663"/>
          <p14:tracePt t="94079" x="5599113" y="4411663"/>
          <p14:tracePt t="94102" x="5589588" y="4402138"/>
          <p14:tracePt t="94116" x="5564188" y="4402138"/>
          <p14:tracePt t="94128" x="5554663" y="4402138"/>
          <p14:tracePt t="94145" x="5537200" y="4402138"/>
          <p14:tracePt t="94161" x="5518150" y="4394200"/>
          <p14:tracePt t="94177" x="5500688" y="4394200"/>
          <p14:tracePt t="94193" x="5456238" y="4394200"/>
          <p14:tracePt t="94210" x="5438775" y="4394200"/>
          <p14:tracePt t="94227" x="5411788" y="4402138"/>
          <p14:tracePt t="94244" x="5384800" y="4411663"/>
          <p14:tracePt t="94262" x="5367338" y="4429125"/>
          <p14:tracePt t="94277" x="5357813" y="4438650"/>
          <p14:tracePt t="94294" x="5330825" y="4456113"/>
          <p14:tracePt t="94311" x="5313363" y="4465638"/>
          <p14:tracePt t="94327" x="5303838" y="4465638"/>
          <p14:tracePt t="94417" x="5313363" y="4465638"/>
          <p14:tracePt t="94425" x="5340350" y="4465638"/>
          <p14:tracePt t="94433" x="5411788" y="4465638"/>
          <p14:tracePt t="94444" x="5510213" y="4456113"/>
          <p14:tracePt t="94462" x="5938838" y="4456113"/>
          <p14:tracePt t="94478" x="6251575" y="4456113"/>
          <p14:tracePt t="94494" x="6732588" y="4492625"/>
          <p14:tracePt t="94511" x="7259638" y="4527550"/>
          <p14:tracePt t="94528" x="7759700" y="4572000"/>
          <p14:tracePt t="94544" x="8116888" y="4591050"/>
          <p14:tracePt t="94562" x="8385175" y="4591050"/>
          <p14:tracePt t="94578" x="8439150" y="4581525"/>
          <p14:tracePt t="94596" x="8447088" y="4581525"/>
          <p14:tracePt t="94987" x="8447088" y="4572000"/>
          <p14:tracePt t="95000" x="8447088" y="4564063"/>
          <p14:tracePt t="95011" x="8447088" y="4554538"/>
          <p14:tracePt t="95027" x="8447088" y="4545013"/>
          <p14:tracePt t="95044" x="8447088" y="4537075"/>
          <p14:tracePt t="95061" x="8439150" y="4510088"/>
          <p14:tracePt t="95078" x="8429625" y="4483100"/>
          <p14:tracePt t="95095" x="8402638" y="4421188"/>
          <p14:tracePt t="95111" x="8358188" y="4340225"/>
          <p14:tracePt t="95127" x="8313738" y="4286250"/>
          <p14:tracePt t="95144" x="8269288" y="4224338"/>
          <p14:tracePt t="95162" x="8224838" y="4162425"/>
          <p14:tracePt t="95178" x="8188325" y="4098925"/>
          <p14:tracePt t="95194" x="8126413" y="3983038"/>
          <p14:tracePt t="95210" x="8064500" y="3822700"/>
          <p14:tracePt t="95227" x="8018463" y="3687763"/>
          <p14:tracePt t="95243" x="7983538" y="3608388"/>
          <p14:tracePt t="95260" x="7956550" y="3509963"/>
          <p14:tracePt t="95277" x="7929563" y="3394075"/>
          <p14:tracePt t="95294" x="7902575" y="3349625"/>
          <p14:tracePt t="95310" x="7894638" y="3340100"/>
          <p14:tracePt t="95327" x="7894638" y="3322638"/>
          <p14:tracePt t="95678" x="7894638" y="3313113"/>
          <p14:tracePt t="102087" x="7885113" y="3313113"/>
          <p14:tracePt t="135760" x="7823200" y="3313113"/>
          <p14:tracePt t="135767" x="7769225" y="3313113"/>
          <p14:tracePt t="135783" x="7670800" y="3313113"/>
          <p14:tracePt t="135799" x="7527925" y="3322638"/>
          <p14:tracePt t="135815" x="7278688" y="3340100"/>
          <p14:tracePt t="135832" x="7089775" y="3340100"/>
          <p14:tracePt t="135848" x="6850063" y="3340100"/>
          <p14:tracePt t="135865" x="6626225" y="3340100"/>
          <p14:tracePt t="135882" x="6500813" y="3340100"/>
          <p14:tracePt t="135898" x="6375400" y="3340100"/>
          <p14:tracePt t="135915" x="6108700" y="3357563"/>
          <p14:tracePt t="135931" x="5840413" y="3375025"/>
          <p14:tracePt t="135948" x="5581650" y="3375025"/>
          <p14:tracePt t="135965" x="5232400" y="3330575"/>
          <p14:tracePt t="135981" x="5126038" y="3322638"/>
          <p14:tracePt t="135998" x="4929188" y="3303588"/>
          <p14:tracePt t="136015" x="4687888" y="3303588"/>
          <p14:tracePt t="136031" x="4330700" y="3313113"/>
          <p14:tracePt t="136048" x="3803650" y="3313113"/>
          <p14:tracePt t="136065" x="3179763" y="3375025"/>
          <p14:tracePt t="136082" x="2751138" y="3394075"/>
          <p14:tracePt t="136099" x="2259013" y="3492500"/>
          <p14:tracePt t="136116" x="1847850" y="3608388"/>
          <p14:tracePt t="136133" x="1509713" y="3670300"/>
          <p14:tracePt t="136149" x="1241425" y="3687763"/>
          <p14:tracePt t="136166" x="866775" y="3795713"/>
          <p14:tracePt t="136182" x="750888" y="3849688"/>
          <p14:tracePt t="136199" x="669925" y="3876675"/>
          <p14:tracePt t="136216" x="625475" y="3876675"/>
          <p14:tracePt t="136232" x="608013" y="3902075"/>
          <p14:tracePt t="136235" x="608013" y="3921125"/>
          <p14:tracePt t="136249" x="608013" y="3948113"/>
          <p14:tracePt t="136266" x="615950" y="3983038"/>
          <p14:tracePt t="136283" x="723900" y="4000500"/>
          <p14:tracePt t="136299" x="847725" y="4027488"/>
          <p14:tracePt t="136315" x="1009650" y="4027488"/>
          <p14:tracePt t="136332" x="1054100" y="4054475"/>
          <p14:tracePt t="136348" x="1187450" y="4098925"/>
          <p14:tracePt t="136365" x="1285875" y="4108450"/>
          <p14:tracePt t="136382" x="1374775" y="4125913"/>
          <p14:tracePt t="136399" x="1455738" y="4152900"/>
          <p14:tracePt t="136416" x="1465263" y="4162425"/>
          <p14:tracePt t="136432" x="1465263" y="4179888"/>
          <p14:tracePt t="136449" x="1366838" y="4214813"/>
          <p14:tracePt t="136466" x="1017588" y="4305300"/>
          <p14:tracePt t="136482" x="893763" y="4305300"/>
          <p14:tracePt t="136499" x="822325" y="4330700"/>
          <p14:tracePt t="136515" x="776288" y="4330700"/>
          <p14:tracePt t="136533" x="687388" y="4340225"/>
          <p14:tracePt t="136550" x="571500" y="4340225"/>
          <p14:tracePt t="136567" x="527050" y="4367213"/>
          <p14:tracePt t="136582" x="465138" y="4367213"/>
          <p14:tracePt t="136598" x="465138" y="4376738"/>
          <p14:tracePt t="136615" x="465138" y="4384675"/>
          <p14:tracePt t="136673" x="455613" y="4384675"/>
          <p14:tracePt t="136711" x="554038" y="4384675"/>
          <p14:tracePt t="136719" x="704850" y="4384675"/>
          <p14:tracePt t="136732" x="822325" y="4384675"/>
          <p14:tracePt t="136749" x="1044575" y="4402138"/>
          <p14:tracePt t="136766" x="1455738" y="4376738"/>
          <p14:tracePt t="136783" x="1633538" y="4340225"/>
          <p14:tracePt t="136799" x="1776413" y="4340225"/>
          <p14:tracePt t="136816" x="1830388" y="4340225"/>
          <p14:tracePt t="136833" x="1884363" y="4340225"/>
          <p14:tracePt t="136850" x="1919288" y="4349750"/>
          <p14:tracePt t="136866" x="2009775" y="4349750"/>
          <p14:tracePt t="136883" x="2071688" y="4340225"/>
          <p14:tracePt t="136899" x="2081213" y="4340225"/>
          <p14:tracePt t="136916" x="2125663" y="4340225"/>
          <p14:tracePt t="136932" x="2160588" y="4340225"/>
          <p14:tracePt t="136949" x="2251075" y="4340225"/>
          <p14:tracePt t="136966" x="2401888" y="4357688"/>
          <p14:tracePt t="136982" x="2509838" y="4357688"/>
          <p14:tracePt t="136999" x="2598738" y="4384675"/>
          <p14:tracePt t="137016" x="2652713" y="4411663"/>
          <p14:tracePt t="137032" x="2679700" y="4421188"/>
          <p14:tracePt t="137049" x="2705100" y="4429125"/>
          <p14:tracePt t="137066" x="2724150" y="4448175"/>
          <p14:tracePt t="137082" x="2724150" y="4456113"/>
          <p14:tracePt t="137116" x="2732088" y="4456113"/>
          <p14:tracePt t="137144" x="2732088" y="4465638"/>
          <p14:tracePt t="137152" x="2741613" y="4465638"/>
          <p14:tracePt t="137166" x="2768600" y="4465638"/>
          <p14:tracePt t="137183" x="2786063" y="4465638"/>
          <p14:tracePt t="137199" x="2830513" y="4465638"/>
          <p14:tracePt t="137216" x="2857500" y="4465638"/>
          <p14:tracePt t="137398" x="2840038" y="4465638"/>
          <p14:tracePt t="137406" x="2813050" y="4465638"/>
          <p14:tracePt t="137417" x="2776538" y="4465638"/>
          <p14:tracePt t="137432" x="2687638" y="4465638"/>
          <p14:tracePt t="137449" x="2608263" y="4456113"/>
          <p14:tracePt t="137465" x="2490788" y="4456113"/>
          <p14:tracePt t="137482" x="2393950" y="4456113"/>
          <p14:tracePt t="137499" x="2330450" y="4456113"/>
          <p14:tracePt t="137516" x="2251075" y="4456113"/>
          <p14:tracePt t="137532" x="2205038" y="4448175"/>
          <p14:tracePt t="137549" x="2108200" y="4448175"/>
          <p14:tracePt t="137567" x="1928813" y="4448175"/>
          <p14:tracePt t="137583" x="1803400" y="4448175"/>
          <p14:tracePt t="137599" x="1758950" y="4448175"/>
          <p14:tracePt t="137616" x="1697038" y="4448175"/>
          <p14:tracePt t="137633" x="1652588" y="4429125"/>
          <p14:tracePt t="137650" x="1562100" y="4429125"/>
          <p14:tracePt t="137666" x="1490663" y="4429125"/>
          <p14:tracePt t="137682" x="1446213" y="4421188"/>
          <p14:tracePt t="137699" x="1384300" y="4421188"/>
          <p14:tracePt t="137716" x="1322388" y="4421188"/>
          <p14:tracePt t="137733" x="1285875" y="4429125"/>
          <p14:tracePt t="137749" x="1276350" y="4429125"/>
          <p14:tracePt t="137766" x="1196975" y="4429125"/>
          <p14:tracePt t="137783" x="1133475" y="4429125"/>
          <p14:tracePt t="137800" x="1071563" y="4429125"/>
          <p14:tracePt t="137815" x="1054100" y="4429125"/>
          <p14:tracePt t="137832" x="1000125" y="4448175"/>
          <p14:tracePt t="137849" x="973138" y="4448175"/>
          <p14:tracePt t="137866" x="938213" y="4438650"/>
          <p14:tracePt t="137883" x="911225" y="4438650"/>
          <p14:tracePt t="137899" x="874713" y="4438650"/>
          <p14:tracePt t="137916" x="866775" y="4438650"/>
          <p14:tracePt t="137951" x="839788" y="4438650"/>
          <p14:tracePt t="137966" x="812800" y="4448175"/>
          <p14:tracePt t="137983" x="768350" y="4456113"/>
          <p14:tracePt t="137999" x="741363" y="4456113"/>
          <p14:tracePt t="138016" x="731838" y="4456113"/>
          <p14:tracePt t="138033" x="704850" y="4456113"/>
          <p14:tracePt t="138204" x="714375" y="4456113"/>
          <p14:tracePt t="138213" x="785813" y="4456113"/>
          <p14:tracePt t="138221" x="839788" y="4448175"/>
          <p14:tracePt t="138233" x="919163" y="4448175"/>
          <p14:tracePt t="138251" x="1160463" y="4438650"/>
          <p14:tracePt t="138266" x="1303338" y="4394200"/>
          <p14:tracePt t="138283" x="1473200" y="4402138"/>
          <p14:tracePt t="138300" x="1625600" y="4411663"/>
          <p14:tracePt t="138316" x="1785938" y="4411663"/>
          <p14:tracePt t="138333" x="1911350" y="4411663"/>
          <p14:tracePt t="138352" x="2062163" y="4411663"/>
          <p14:tracePt t="138366" x="2125663" y="4411663"/>
          <p14:tracePt t="138383" x="2179638" y="4411663"/>
          <p14:tracePt t="138400" x="2224088" y="4411663"/>
          <p14:tracePt t="138416" x="2286000" y="4394200"/>
          <p14:tracePt t="138433" x="2419350" y="4384675"/>
          <p14:tracePt t="138449" x="2633663" y="4384675"/>
          <p14:tracePt t="138466" x="3116263" y="4394200"/>
          <p14:tracePt t="138483" x="3473450" y="4357688"/>
          <p14:tracePt t="138499" x="3714750" y="4357688"/>
          <p14:tracePt t="138516" x="4054475" y="4305300"/>
          <p14:tracePt t="138532" x="4348163" y="4268788"/>
          <p14:tracePt t="138551" x="4751388" y="4143375"/>
          <p14:tracePt t="138567" x="5000625" y="4071938"/>
          <p14:tracePt t="138583" x="5180013" y="4000500"/>
          <p14:tracePt t="138599" x="5384800" y="3956050"/>
          <p14:tracePt t="138615" x="5537200" y="3938588"/>
          <p14:tracePt t="138632" x="5661025" y="3929063"/>
          <p14:tracePt t="138650" x="5786438" y="3902075"/>
          <p14:tracePt t="138665" x="5875338" y="3857625"/>
          <p14:tracePt t="138682" x="5929313" y="3822700"/>
          <p14:tracePt t="138699" x="5983288" y="3805238"/>
          <p14:tracePt t="138716" x="6000750" y="3778250"/>
          <p14:tracePt t="138733" x="6037263" y="3768725"/>
          <p14:tracePt t="138736" x="6037263" y="3759200"/>
          <p14:tracePt t="138836" x="6018213" y="3759200"/>
          <p14:tracePt t="138843" x="5965825" y="3805238"/>
          <p14:tracePt t="138854" x="5786438" y="3884613"/>
          <p14:tracePt t="138867" x="5456238" y="4071938"/>
          <p14:tracePt t="138883" x="4921250" y="4224338"/>
          <p14:tracePt t="138899" x="4017963" y="4510088"/>
          <p14:tracePt t="138916" x="2965450" y="4741863"/>
          <p14:tracePt t="138933" x="2411413" y="4741863"/>
          <p14:tracePt t="138950" x="1652588" y="4849813"/>
          <p14:tracePt t="138967" x="1465263" y="4849813"/>
          <p14:tracePt t="138983" x="1258888" y="4884738"/>
          <p14:tracePt t="138999" x="1081088" y="4921250"/>
          <p14:tracePt t="139017" x="990600" y="4921250"/>
          <p14:tracePt t="139033" x="938213" y="4929188"/>
          <p14:tracePt t="139049" x="928688" y="4929188"/>
          <p14:tracePt t="139204" x="938213" y="4929188"/>
          <p14:tracePt t="139221" x="946150" y="4921250"/>
          <p14:tracePt t="139230" x="982663" y="4911725"/>
          <p14:tracePt t="139237" x="1009650" y="4911725"/>
          <p14:tracePt t="139251" x="1054100" y="4894263"/>
          <p14:tracePt t="139267" x="1089025" y="4884738"/>
          <p14:tracePt t="139284" x="1116013" y="4876800"/>
          <p14:tracePt t="139301" x="1143000" y="4876800"/>
          <p14:tracePt t="139316" x="1160463" y="4876800"/>
          <p14:tracePt t="139332" x="1169988" y="4876800"/>
          <p14:tracePt t="139349" x="1231900" y="4857750"/>
          <p14:tracePt t="139365" x="1347788" y="4849813"/>
          <p14:tracePt t="139382" x="1411288" y="4822825"/>
          <p14:tracePt t="139398" x="1419225" y="4822825"/>
          <p14:tracePt t="139415" x="1438275" y="4822825"/>
          <p14:tracePt t="139441" x="1446213" y="4822825"/>
          <p14:tracePt t="139450" x="1465263" y="4822825"/>
          <p14:tracePt t="139466" x="1465263" y="4813300"/>
          <p14:tracePt t="139496" x="1473200" y="4813300"/>
          <p14:tracePt t="139505" x="1482725" y="4813300"/>
          <p14:tracePt t="139520" x="1490663" y="4813300"/>
          <p14:tracePt t="139533" x="1500188" y="4813300"/>
          <p14:tracePt t="139551" x="1536700" y="4813300"/>
          <p14:tracePt t="139566" x="1554163" y="4813300"/>
          <p14:tracePt t="139584" x="1562100" y="4805363"/>
          <p14:tracePt t="139599" x="1608138" y="4795838"/>
          <p14:tracePt t="139616" x="1625600" y="4778375"/>
          <p14:tracePt t="139632" x="1643063" y="4778375"/>
          <p14:tracePt t="139649" x="1652588" y="4778375"/>
          <p14:tracePt t="142237" x="1687513" y="4768850"/>
          <p14:tracePt t="142244" x="1724025" y="4759325"/>
          <p14:tracePt t="142252" x="1776413" y="4759325"/>
          <p14:tracePt t="142267" x="1839913" y="4733925"/>
          <p14:tracePt t="142284" x="1955800" y="4706938"/>
          <p14:tracePt t="142300" x="2036763" y="4679950"/>
          <p14:tracePt t="142317" x="2098675" y="4635500"/>
          <p14:tracePt t="142333" x="2143125" y="4616450"/>
          <p14:tracePt t="142350" x="2170113" y="46164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2092" y="944683"/>
                <a:ext cx="8622347" cy="4860171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Registers</a:t>
                </a:r>
                <a:r>
                  <a:rPr lang="en-US" dirty="0" smtClean="0"/>
                  <a:t> is fast, but small 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(vs. memory) </a:t>
                </a:r>
                <a:r>
                  <a:rPr lang="en-US" dirty="0" smtClean="0"/>
                  <a:t>storage for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A great amount of registers are included into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 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(fully controlled by a programmer)</a:t>
                </a:r>
                <a:r>
                  <a:rPr lang="en-US" dirty="0" smtClean="0"/>
                  <a:t>: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Program counter (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PC</a:t>
                </a:r>
                <a:r>
                  <a:rPr lang="en-US" dirty="0" smtClean="0"/>
                  <a:t>) stores the address of the currently executed instruction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General Purpose Registers 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chemeClr val="accent1"/>
                    </a:solidFill>
                  </a:rPr>
                  <a:t>GPR</a:t>
                </a:r>
                <a:r>
                  <a:rPr lang="en-US" dirty="0"/>
                  <a:t>) </a:t>
                </a:r>
                <a:r>
                  <a:rPr lang="en-US" dirty="0" smtClean="0"/>
                  <a:t>is used to store intermediate calculations.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There are many examples of other registers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(Flags, Control Registers, etc.)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GPR can be thought as an array of elements indexed by numbers of registers encoded in instructions.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In general, the maximum number of the GRP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where </a:t>
                </a:r>
                <a:r>
                  <a:rPr lang="en-US" dirty="0">
                    <a:solidFill>
                      <a:schemeClr val="accent1"/>
                    </a:solidFill>
                  </a:rPr>
                  <a:t>N</a:t>
                </a:r>
                <a:r>
                  <a:rPr lang="en-US" dirty="0"/>
                  <a:t> is the maximal number of bits </a:t>
                </a:r>
                <a:r>
                  <a:rPr lang="en-US" dirty="0" smtClean="0"/>
                  <a:t>that can be encoded in a instruction as a register number.</a:t>
                </a:r>
                <a:endParaRPr lang="en-US" dirty="0"/>
              </a:p>
              <a:p>
                <a:pPr marL="757238" lvl="2" indent="-342900">
                  <a:buFont typeface="Arial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092" y="944683"/>
                <a:ext cx="8622347" cy="4860171"/>
              </a:xfrm>
              <a:blipFill rotWithShape="0">
                <a:blip r:embed="rId5"/>
                <a:stretch>
                  <a:fillRect l="-1980" t="-2008" r="-1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1470505"/>
      </p:ext>
    </p:extLst>
  </p:cSld>
  <p:clrMapOvr>
    <a:masterClrMapping/>
  </p:clrMapOvr>
  <p:transition advTm="32001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6293" x="2170113" y="4545013"/>
          <p14:tracePt t="156302" x="2170113" y="4421188"/>
          <p14:tracePt t="156309" x="2187575" y="4233863"/>
          <p14:tracePt t="156318" x="2187575" y="4044950"/>
          <p14:tracePt t="156335" x="2187575" y="3778250"/>
          <p14:tracePt t="156350" x="2205038" y="3492500"/>
          <p14:tracePt t="156366" x="2205038" y="3394075"/>
          <p14:tracePt t="156383" x="2205038" y="3303588"/>
          <p14:tracePt t="156401" x="2205038" y="3206750"/>
          <p14:tracePt t="156417" x="2205038" y="3135313"/>
          <p14:tracePt t="156434" x="2205038" y="2894013"/>
          <p14:tracePt t="156451" x="2205038" y="2724150"/>
          <p14:tracePt t="156466" x="2214563" y="2581275"/>
          <p14:tracePt t="156483" x="2232025" y="2517775"/>
          <p14:tracePt t="156501" x="2232025" y="2455863"/>
          <p14:tracePt t="156517" x="2232025" y="2428875"/>
          <p14:tracePt t="156533" x="2197100" y="2384425"/>
          <p14:tracePt t="156550" x="2179638" y="2322513"/>
          <p14:tracePt t="156701" x="2160588" y="2322513"/>
          <p14:tracePt t="156709" x="2133600" y="2322513"/>
          <p14:tracePt t="156718" x="2125663" y="2349500"/>
          <p14:tracePt t="156733" x="2089150" y="2374900"/>
          <p14:tracePt t="156750" x="2062163" y="2428875"/>
          <p14:tracePt t="156767" x="2027238" y="2473325"/>
          <p14:tracePt t="156783" x="2009775" y="2509838"/>
          <p14:tracePt t="156801" x="1973263" y="2563813"/>
          <p14:tracePt t="156817" x="1946275" y="2608263"/>
          <p14:tracePt t="156835" x="1884363" y="2635250"/>
          <p14:tracePt t="156850" x="1847850" y="2670175"/>
          <p14:tracePt t="156867" x="1785938" y="2697163"/>
          <p14:tracePt t="156883" x="1704975" y="2724150"/>
          <p14:tracePt t="156901" x="1616075" y="2751138"/>
          <p14:tracePt t="156917" x="1581150" y="2751138"/>
          <p14:tracePt t="156933" x="1554163" y="2759075"/>
          <p14:tracePt t="156950" x="1544638" y="2759075"/>
          <p14:tracePt t="156967" x="1517650" y="2759075"/>
          <p14:tracePt t="156983" x="1482725" y="2768600"/>
          <p14:tracePt t="157001" x="1438275" y="2803525"/>
          <p14:tracePt t="157018" x="1419225" y="2822575"/>
          <p14:tracePt t="157034" x="1393825" y="2857500"/>
          <p14:tracePt t="157050" x="1366838" y="2894013"/>
          <p14:tracePt t="157066" x="1330325" y="2911475"/>
          <p14:tracePt t="157083" x="1322388" y="2911475"/>
          <p14:tracePt t="157179" x="1322388" y="2874963"/>
          <p14:tracePt t="157187" x="1322388" y="2803525"/>
          <p14:tracePt t="157201" x="1339850" y="2625725"/>
          <p14:tracePt t="157217" x="1411288" y="2420938"/>
          <p14:tracePt t="157233" x="1438275" y="2224088"/>
          <p14:tracePt t="157250" x="1473200" y="2081213"/>
          <p14:tracePt t="157266" x="1562100" y="1955800"/>
          <p14:tracePt t="157283" x="1571625" y="1928813"/>
          <p14:tracePt t="157300" x="1571625" y="1911350"/>
          <p14:tracePt t="157471" x="1571625" y="1920875"/>
          <p14:tracePt t="157479" x="1571625" y="1965325"/>
          <p14:tracePt t="157486" x="1571625" y="1982788"/>
          <p14:tracePt t="157499" x="1571625" y="2009775"/>
          <p14:tracePt t="157517" x="1598613" y="2089150"/>
          <p14:tracePt t="157533" x="1625600" y="2224088"/>
          <p14:tracePt t="157549" x="1625600" y="2312988"/>
          <p14:tracePt t="157566" x="1652588" y="2411413"/>
          <p14:tracePt t="157583" x="1687513" y="2517775"/>
          <p14:tracePt t="157599" x="1697038" y="2581275"/>
          <p14:tracePt t="157616" x="1704975" y="2635250"/>
          <p14:tracePt t="157633" x="1724025" y="2687638"/>
          <p14:tracePt t="157649" x="1724025" y="2732088"/>
          <p14:tracePt t="157666" x="1724025" y="2768600"/>
          <p14:tracePt t="157683" x="1724025" y="2786063"/>
          <p14:tracePt t="157763" x="1724025" y="2795588"/>
          <p14:tracePt t="157793" x="1724025" y="2803525"/>
          <p14:tracePt t="157809" x="1724025" y="2813050"/>
          <p14:tracePt t="157817" x="1714500" y="2822575"/>
          <p14:tracePt t="157825" x="1704975" y="2840038"/>
          <p14:tracePt t="157833" x="1704975" y="2849563"/>
          <p14:tracePt t="157850" x="1687513" y="2874963"/>
          <p14:tracePt t="157866" x="1679575" y="2901950"/>
          <p14:tracePt t="157883" x="1652588" y="2921000"/>
          <p14:tracePt t="157900" x="1633538" y="2928938"/>
          <p14:tracePt t="157901" x="1625600" y="2928938"/>
          <p14:tracePt t="157917" x="1608138" y="2928938"/>
          <p14:tracePt t="157958" x="1598613" y="2928938"/>
          <p14:tracePt t="157971" x="1589088" y="2928938"/>
          <p14:tracePt t="158018" x="1571625" y="2928938"/>
          <p14:tracePt t="158034" x="1554163" y="2928938"/>
          <p14:tracePt t="158041" x="1527175" y="2928938"/>
          <p14:tracePt t="158055" x="1517650" y="2928938"/>
          <p14:tracePt t="158067" x="1509713" y="2928938"/>
          <p14:tracePt t="158084" x="1500188" y="2928938"/>
          <p14:tracePt t="158102" x="1446213" y="2928938"/>
          <p14:tracePt t="158118" x="1401763" y="2928938"/>
          <p14:tracePt t="158133" x="1347788" y="2928938"/>
          <p14:tracePt t="158150" x="1339850" y="2928938"/>
          <p14:tracePt t="158472" x="1347788" y="2928938"/>
          <p14:tracePt t="158479" x="1374775" y="2928938"/>
          <p14:tracePt t="158486" x="1411288" y="2911475"/>
          <p14:tracePt t="158501" x="1465263" y="2911475"/>
          <p14:tracePt t="158518" x="1509713" y="2911475"/>
          <p14:tracePt t="158533" x="1598613" y="2901950"/>
          <p14:tracePt t="158550" x="1714500" y="2874963"/>
          <p14:tracePt t="158567" x="1884363" y="2874963"/>
          <p14:tracePt t="158585" x="1990725" y="2874963"/>
          <p14:tracePt t="158602" x="2187575" y="2874963"/>
          <p14:tracePt t="158618" x="2276475" y="2874963"/>
          <p14:tracePt t="158634" x="2411413" y="2874963"/>
          <p14:tracePt t="158650" x="2500313" y="2874963"/>
          <p14:tracePt t="158667" x="2544763" y="2874963"/>
          <p14:tracePt t="158683" x="2589213" y="2884488"/>
          <p14:tracePt t="158702" x="2625725" y="2884488"/>
          <p14:tracePt t="158717" x="2633663" y="2884488"/>
          <p14:tracePt t="158733" x="2679700" y="2901950"/>
          <p14:tracePt t="158750" x="2759075" y="2921000"/>
          <p14:tracePt t="158767" x="2955925" y="2955925"/>
          <p14:tracePt t="158784" x="3089275" y="2982913"/>
          <p14:tracePt t="158801" x="3205163" y="2982913"/>
          <p14:tracePt t="158817" x="3286125" y="3000375"/>
          <p14:tracePt t="158835" x="3357563" y="3009900"/>
          <p14:tracePt t="158850" x="3394075" y="3009900"/>
          <p14:tracePt t="158867" x="3429000" y="3009900"/>
          <p14:tracePt t="158883" x="3438525" y="3009900"/>
          <p14:tracePt t="158918" x="3446463" y="3009900"/>
          <p14:tracePt t="170974" x="3438525" y="3009900"/>
          <p14:tracePt t="170982" x="3411538" y="3009900"/>
          <p14:tracePt t="170990" x="3384550" y="3027363"/>
          <p14:tracePt t="171002" x="3348038" y="3027363"/>
          <p14:tracePt t="171019" x="3232150" y="3036888"/>
          <p14:tracePt t="171036" x="3170238" y="3036888"/>
          <p14:tracePt t="171052" x="3133725" y="3054350"/>
          <p14:tracePt t="171068" x="3062288" y="3054350"/>
          <p14:tracePt t="171085" x="2982913" y="3054350"/>
          <p14:tracePt t="171102" x="2874963" y="3054350"/>
          <p14:tracePt t="171118" x="2857500" y="3054350"/>
          <p14:tracePt t="171196" x="2847975" y="3054350"/>
          <p14:tracePt t="171204" x="2840038" y="3054350"/>
          <p14:tracePt t="171220" x="2813050" y="3054350"/>
          <p14:tracePt t="171236" x="2751138" y="3036888"/>
          <p14:tracePt t="171304" x="2741613" y="3036888"/>
          <p14:tracePt t="171311" x="2732088" y="3036888"/>
          <p14:tracePt t="171319" x="2697163" y="3036888"/>
          <p14:tracePt t="171336" x="2660650" y="3027363"/>
          <p14:tracePt t="171351" x="2652713" y="3027363"/>
          <p14:tracePt t="171389" x="2643188" y="3027363"/>
          <p14:tracePt t="171412" x="2625725" y="3027363"/>
          <p14:tracePt t="171419" x="2608263" y="3027363"/>
          <p14:tracePt t="171436" x="2536825" y="3027363"/>
          <p14:tracePt t="171452" x="2517775" y="3009900"/>
          <p14:tracePt t="171468" x="2428875" y="3017838"/>
          <p14:tracePt t="171486" x="2384425" y="3017838"/>
          <p14:tracePt t="171502" x="2322513" y="3027363"/>
          <p14:tracePt t="171520" x="2241550" y="3044825"/>
          <p14:tracePt t="171536" x="2187575" y="3054350"/>
          <p14:tracePt t="171552" x="2143125" y="3063875"/>
          <p14:tracePt t="171569" x="2081213" y="3063875"/>
          <p14:tracePt t="171585" x="2054225" y="3063875"/>
          <p14:tracePt t="171601" x="2009775" y="3063875"/>
          <p14:tracePt t="171619" x="1965325" y="3063875"/>
          <p14:tracePt t="171673" x="1955800" y="3063875"/>
          <p14:tracePt t="171681" x="1946275" y="3063875"/>
          <p14:tracePt t="171766" x="1982788" y="3063875"/>
          <p14:tracePt t="171773" x="2054225" y="3063875"/>
          <p14:tracePt t="171785" x="2071688" y="3063875"/>
          <p14:tracePt t="171801" x="2205038" y="3044825"/>
          <p14:tracePt t="171818" x="2295525" y="3044825"/>
          <p14:tracePt t="171836" x="2384425" y="3044825"/>
          <p14:tracePt t="171851" x="2455863" y="3044825"/>
          <p14:tracePt t="171868" x="2490788" y="3044825"/>
          <p14:tracePt t="171884" x="2554288" y="3044825"/>
          <p14:tracePt t="171901" x="2598738" y="3044825"/>
          <p14:tracePt t="171918" x="2643188" y="3044825"/>
          <p14:tracePt t="171935" x="2759075" y="3044825"/>
          <p14:tracePt t="171951" x="2830513" y="3044825"/>
          <p14:tracePt t="171968" x="2911475" y="3044825"/>
          <p14:tracePt t="171984" x="2982913" y="3044825"/>
          <p14:tracePt t="172001" x="3044825" y="3044825"/>
          <p14:tracePt t="172018" x="3081338" y="3054350"/>
          <p14:tracePt t="172036" x="3125788" y="3054350"/>
          <p14:tracePt t="172089" x="3125788" y="3063875"/>
          <p14:tracePt t="172104" x="3143250" y="3063875"/>
          <p14:tracePt t="172198" x="3152775" y="3063875"/>
          <p14:tracePt t="172220" x="3160713" y="3063875"/>
          <p14:tracePt t="172228" x="3170238" y="3063875"/>
          <p14:tracePt t="172274" x="3179763" y="3063875"/>
          <p14:tracePt t="172328" x="3187700" y="3063875"/>
          <p14:tracePt t="172336" x="3197225" y="3063875"/>
          <p14:tracePt t="172344" x="3214688" y="3063875"/>
          <p14:tracePt t="172352" x="3241675" y="3063875"/>
          <p14:tracePt t="172368" x="3268663" y="3071813"/>
          <p14:tracePt t="172385" x="3295650" y="3071813"/>
          <p14:tracePt t="172402" x="3303588" y="3081338"/>
          <p14:tracePt t="172420" x="3340100" y="3081338"/>
          <p14:tracePt t="172436" x="3375025" y="3081338"/>
          <p14:tracePt t="172452" x="3402013" y="3081338"/>
          <p14:tracePt t="172468" x="3446463" y="3081338"/>
          <p14:tracePt t="172485" x="3500438" y="3081338"/>
          <p14:tracePt t="172502" x="3517900" y="3081338"/>
          <p14:tracePt t="172519" x="3571875" y="3081338"/>
          <p14:tracePt t="172536" x="3608388" y="3081338"/>
          <p14:tracePt t="172552" x="3633788" y="3081338"/>
          <p14:tracePt t="172569" x="3660775" y="3081338"/>
          <p14:tracePt t="172587" x="3687763" y="3081338"/>
          <p14:tracePt t="172601" x="3697288" y="3081338"/>
          <p14:tracePt t="172618" x="3724275" y="3081338"/>
          <p14:tracePt t="172635" x="3732213" y="3081338"/>
          <p14:tracePt t="172652" x="3732213" y="3071813"/>
          <p14:tracePt t="172674" x="3741738" y="3071813"/>
          <p14:tracePt t="172690" x="3751263" y="3071813"/>
          <p14:tracePt t="172702" x="3776663" y="3081338"/>
          <p14:tracePt t="172719" x="3857625" y="3081338"/>
          <p14:tracePt t="172736" x="3938588" y="3081338"/>
          <p14:tracePt t="172752" x="4010025" y="3081338"/>
          <p14:tracePt t="172768" x="4037013" y="3081338"/>
          <p14:tracePt t="172786" x="4054475" y="3071813"/>
          <p14:tracePt t="172802" x="4071938" y="3071813"/>
          <p14:tracePt t="172819" x="4071938" y="3063875"/>
          <p14:tracePt t="172842" x="4081463" y="3063875"/>
          <p14:tracePt t="172874" x="4089400" y="3063875"/>
          <p14:tracePt t="172882" x="4098925" y="3063875"/>
          <p14:tracePt t="172890" x="4098925" y="3044825"/>
          <p14:tracePt t="172928" x="4116388" y="3044825"/>
          <p14:tracePt t="229172" x="4125913" y="3063875"/>
          <p14:tracePt t="229179" x="4152900" y="3089275"/>
          <p14:tracePt t="229192" x="4187825" y="3116263"/>
          <p14:tracePt t="229209" x="4241800" y="3152775"/>
          <p14:tracePt t="229226" x="4268788" y="3187700"/>
          <p14:tracePt t="229242" x="4295775" y="3206750"/>
          <p14:tracePt t="229259" x="4322763" y="3224213"/>
          <p14:tracePt t="229275" x="4375150" y="3278188"/>
          <p14:tracePt t="229292" x="4429125" y="3349625"/>
          <p14:tracePt t="229309" x="4510088" y="3411538"/>
          <p14:tracePt t="229325" x="4608513" y="3438525"/>
          <p14:tracePt t="229341" x="4795838" y="3482975"/>
          <p14:tracePt t="229358" x="4911725" y="3509963"/>
          <p14:tracePt t="229375" x="5072063" y="3563938"/>
          <p14:tracePt t="229392" x="5170488" y="3589338"/>
          <p14:tracePt t="229409" x="5330825" y="3652838"/>
          <p14:tracePt t="229426" x="5500688" y="3733800"/>
          <p14:tracePt t="229442" x="5661025" y="3786188"/>
          <p14:tracePt t="229459" x="5857875" y="3805238"/>
          <p14:tracePt t="229475" x="6081713" y="3813175"/>
          <p14:tracePt t="229492" x="6286500" y="3867150"/>
          <p14:tracePt t="229508" x="6510338" y="3902075"/>
          <p14:tracePt t="229526" x="6796088" y="3911600"/>
          <p14:tracePt t="229542" x="6858000" y="3902075"/>
          <p14:tracePt t="229559" x="6946900" y="3884613"/>
          <p14:tracePt t="229576" x="6983413" y="3884613"/>
          <p14:tracePt t="229592" x="6992938" y="3884613"/>
          <p14:tracePt t="229697" x="7000875" y="3884613"/>
          <p14:tracePt t="229805" x="7010400" y="3884613"/>
          <p14:tracePt t="229821" x="7018338" y="3884613"/>
          <p14:tracePt t="233489" x="7010400" y="3884613"/>
          <p14:tracePt t="233506" x="7000875" y="3902075"/>
          <p14:tracePt t="233513" x="6973888" y="3911600"/>
          <p14:tracePt t="233526" x="6973888" y="3921125"/>
          <p14:tracePt t="233543" x="6956425" y="3929063"/>
          <p14:tracePt t="233560" x="6946900" y="3929063"/>
          <p14:tracePt t="233576" x="6938963" y="3938588"/>
          <p14:tracePt t="233593" x="6929438" y="3938588"/>
          <p14:tracePt t="233609" x="6921500" y="394811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4683"/>
            <a:ext cx="8322627" cy="4860171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Common </a:t>
            </a:r>
            <a:r>
              <a:rPr lang="en-US" sz="2000" dirty="0" smtClean="0">
                <a:solidFill>
                  <a:schemeClr val="accent1"/>
                </a:solidFill>
              </a:rPr>
              <a:t>types: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Set </a:t>
            </a:r>
            <a:r>
              <a:rPr lang="en-US" sz="1800" dirty="0"/>
              <a:t>a register to constant value or value of other </a:t>
            </a:r>
            <a:r>
              <a:rPr lang="en-US" sz="1800" dirty="0" smtClean="0"/>
              <a:t>register </a:t>
            </a:r>
            <a:r>
              <a:rPr lang="en-US" sz="1800" dirty="0">
                <a:solidFill>
                  <a:schemeClr val="bg2"/>
                </a:solidFill>
              </a:rPr>
              <a:t>(move operation)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Loads </a:t>
            </a:r>
            <a:r>
              <a:rPr lang="en-US" sz="1800" dirty="0">
                <a:solidFill>
                  <a:schemeClr val="bg2"/>
                </a:solidFill>
              </a:rPr>
              <a:t>(memory → register ) </a:t>
            </a:r>
            <a:r>
              <a:rPr lang="en-US" sz="1800" dirty="0"/>
              <a:t>&amp; stores </a:t>
            </a:r>
            <a:r>
              <a:rPr lang="en-US" sz="1800" dirty="0">
                <a:solidFill>
                  <a:schemeClr val="bg2"/>
                </a:solidFill>
              </a:rPr>
              <a:t>(register ← memory)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Read </a:t>
            </a: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and write data from hardware devices (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I/O) – not used in our project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Arithmetic </a:t>
            </a:r>
            <a:r>
              <a:rPr lang="en-US" sz="1800" dirty="0"/>
              <a:t>and </a:t>
            </a:r>
            <a:r>
              <a:rPr lang="en-US" sz="1800" dirty="0" smtClean="0"/>
              <a:t>Logic: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+, -, *, </a:t>
            </a:r>
            <a:r>
              <a:rPr lang="en-US" sz="1800" dirty="0" smtClean="0"/>
              <a:t>/, =. </a:t>
            </a:r>
            <a:r>
              <a:rPr lang="en-US" sz="1800" dirty="0"/>
              <a:t>. .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And, Or, </a:t>
            </a:r>
            <a:r>
              <a:rPr lang="en-US" sz="1800" dirty="0" smtClean="0"/>
              <a:t> </a:t>
            </a:r>
            <a:r>
              <a:rPr lang="en-US" sz="1800" dirty="0" err="1" smtClean="0"/>
              <a:t>Xor</a:t>
            </a:r>
            <a:r>
              <a:rPr lang="en-US" sz="1800" dirty="0"/>
              <a:t>, </a:t>
            </a:r>
            <a:r>
              <a:rPr lang="en-US" sz="1800" dirty="0" smtClean="0"/>
              <a:t>Not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Compare </a:t>
            </a:r>
            <a:r>
              <a:rPr lang="en-US" sz="1800" dirty="0"/>
              <a:t>two values </a:t>
            </a:r>
            <a:r>
              <a:rPr lang="en-US" sz="1800" dirty="0" smtClean="0"/>
              <a:t>of registers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Control flow </a:t>
            </a:r>
            <a:r>
              <a:rPr lang="en-US" sz="1800" dirty="0" smtClean="0">
                <a:solidFill>
                  <a:schemeClr val="bg2"/>
                </a:solidFill>
              </a:rPr>
              <a:t>(taking decision: loops, if-else)</a:t>
            </a:r>
            <a:endParaRPr lang="en-US" sz="1800" dirty="0">
              <a:solidFill>
                <a:schemeClr val="bg2"/>
              </a:solidFill>
            </a:endParaRP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branch </a:t>
            </a:r>
            <a:r>
              <a:rPr lang="en-US" sz="1600" dirty="0"/>
              <a:t>to another location </a:t>
            </a:r>
            <a:r>
              <a:rPr lang="en-US" sz="1600" dirty="0" smtClean="0">
                <a:solidFill>
                  <a:schemeClr val="bg2"/>
                </a:solidFill>
              </a:rPr>
              <a:t>(set new value into PC)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conditionally </a:t>
            </a:r>
            <a:r>
              <a:rPr lang="en-US" sz="1600" dirty="0"/>
              <a:t>branch </a:t>
            </a:r>
            <a:r>
              <a:rPr lang="en-US" sz="1600" dirty="0">
                <a:solidFill>
                  <a:schemeClr val="bg2"/>
                </a:solidFill>
              </a:rPr>
              <a:t>(if (condition) then PC new </a:t>
            </a:r>
            <a:r>
              <a:rPr lang="en-US" sz="1600" dirty="0" smtClean="0">
                <a:solidFill>
                  <a:schemeClr val="bg2"/>
                </a:solidFill>
              </a:rPr>
              <a:t>value)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save </a:t>
            </a:r>
            <a:r>
              <a:rPr lang="en-US" sz="1600" dirty="0"/>
              <a:t>current location and jump to new location </a:t>
            </a:r>
            <a:r>
              <a:rPr lang="en-US" sz="1600" dirty="0">
                <a:solidFill>
                  <a:schemeClr val="bg2"/>
                </a:solidFill>
              </a:rPr>
              <a:t>(Procedure call)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2484639"/>
      </p:ext>
    </p:extLst>
  </p:cSld>
  <p:clrMapOvr>
    <a:masterClrMapping/>
  </p:clrMapOvr>
  <p:transition advTm="3293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2606" x="6858000" y="3948113"/>
          <p14:tracePt t="52615" x="6732588" y="3948113"/>
          <p14:tracePt t="52623" x="6589713" y="3938588"/>
          <p14:tracePt t="52639" x="6438900" y="3830638"/>
          <p14:tracePt t="52655" x="6188075" y="3759200"/>
          <p14:tracePt t="52672" x="5973763" y="3635375"/>
          <p14:tracePt t="52689" x="5599113" y="3492500"/>
          <p14:tracePt t="52706" x="5330825" y="3465513"/>
          <p14:tracePt t="52722" x="5126038" y="3421063"/>
          <p14:tracePt t="52739" x="5000625" y="3421063"/>
          <p14:tracePt t="52756" x="4795838" y="3367088"/>
          <p14:tracePt t="52772" x="4581525" y="3349625"/>
          <p14:tracePt t="52789" x="4303713" y="3295650"/>
          <p14:tracePt t="52806" x="4027488" y="3251200"/>
          <p14:tracePt t="52822" x="3830638" y="3232150"/>
          <p14:tracePt t="52839" x="3652838" y="3197225"/>
          <p14:tracePt t="52855" x="3527425" y="3179763"/>
          <p14:tracePt t="52872" x="3330575" y="3170238"/>
          <p14:tracePt t="52889" x="3044825" y="3116263"/>
          <p14:tracePt t="52906" x="2847975" y="3063875"/>
          <p14:tracePt t="52922" x="2751138" y="3054350"/>
          <p14:tracePt t="52939" x="2724150" y="3044825"/>
          <p14:tracePt t="52956" x="2687638" y="3017838"/>
          <p14:tracePt t="52972" x="2643188" y="3009900"/>
          <p14:tracePt t="52990" x="2536825" y="2965450"/>
          <p14:tracePt t="53007" x="2446338" y="2955925"/>
          <p14:tracePt t="53022" x="2384425" y="2946400"/>
          <p14:tracePt t="53039" x="2347913" y="2946400"/>
          <p14:tracePt t="53055" x="2322513" y="2928938"/>
          <p14:tracePt t="53072" x="2286000" y="2928938"/>
          <p14:tracePt t="53089" x="2251075" y="2911475"/>
          <p14:tracePt t="53107" x="2197100" y="2884488"/>
          <p14:tracePt t="53122" x="2160588" y="2840038"/>
          <p14:tracePt t="53138" x="2081213" y="2795588"/>
          <p14:tracePt t="53155" x="2009775" y="2768600"/>
          <p14:tracePt t="53172" x="1938338" y="2732088"/>
          <p14:tracePt t="53189" x="1866900" y="2679700"/>
          <p14:tracePt t="53207" x="1830388" y="2660650"/>
          <p14:tracePt t="53222" x="1776413" y="2625725"/>
          <p14:tracePt t="53239" x="1731963" y="2598738"/>
          <p14:tracePt t="53256" x="1697038" y="2563813"/>
          <p14:tracePt t="53272" x="1660525" y="2536825"/>
          <p14:tracePt t="53288" x="1625600" y="2527300"/>
          <p14:tracePt t="53306" x="1616075" y="2517775"/>
          <p14:tracePt t="53322" x="1589088" y="2509838"/>
          <p14:tracePt t="53338" x="1562100" y="2509838"/>
          <p14:tracePt t="53355" x="1554163" y="2500313"/>
          <p14:tracePt t="53372" x="1500188" y="2500313"/>
          <p14:tracePt t="53388" x="1384300" y="2500313"/>
          <p14:tracePt t="53389" x="1312863" y="2500313"/>
          <p14:tracePt t="53406" x="1241425" y="2500313"/>
          <p14:tracePt t="53422" x="1196975" y="2473325"/>
          <p14:tracePt t="53721" x="1187450" y="2473325"/>
          <p14:tracePt t="53769" x="1187450" y="2465388"/>
          <p14:tracePt t="53774" x="1179513" y="2446338"/>
          <p14:tracePt t="53790" x="1160463" y="2411413"/>
          <p14:tracePt t="53823" x="1133475" y="2401888"/>
          <p14:tracePt t="53856" x="1125538" y="2393950"/>
          <p14:tracePt t="53998" x="1125538" y="2384425"/>
          <p14:tracePt t="54206" x="1098550" y="2384425"/>
          <p14:tracePt t="54215" x="1081088" y="2384425"/>
          <p14:tracePt t="54224" x="1054100" y="2384425"/>
          <p14:tracePt t="54239" x="965200" y="2366963"/>
          <p14:tracePt t="54256" x="847725" y="2339975"/>
          <p14:tracePt t="54272" x="704850" y="2339975"/>
          <p14:tracePt t="54289" x="554038" y="2322513"/>
          <p14:tracePt t="54307" x="401638" y="2330450"/>
          <p14:tracePt t="54323" x="357188" y="2330450"/>
          <p14:tracePt t="54339" x="339725" y="2322513"/>
          <p14:tracePt t="54461" x="339725" y="2312988"/>
          <p14:tracePt t="54482" x="347663" y="2312988"/>
          <p14:tracePt t="54490" x="366713" y="2303463"/>
          <p14:tracePt t="54507" x="384175" y="2303463"/>
          <p14:tracePt t="54514" x="401638" y="2303463"/>
          <p14:tracePt t="54528" x="419100" y="2303463"/>
          <p14:tracePt t="54539" x="446088" y="2303463"/>
          <p14:tracePt t="54555" x="500063" y="2278063"/>
          <p14:tracePt t="54572" x="544513" y="2278063"/>
          <p14:tracePt t="54590" x="625475" y="2278063"/>
          <p14:tracePt t="54606" x="687388" y="2278063"/>
          <p14:tracePt t="54622" x="731838" y="2268538"/>
          <p14:tracePt t="54639" x="785813" y="2268538"/>
          <p14:tracePt t="54655" x="839788" y="2268538"/>
          <p14:tracePt t="54672" x="847725" y="2259013"/>
          <p14:tracePt t="54860" x="874713" y="2259013"/>
          <p14:tracePt t="54869" x="884238" y="2259013"/>
          <p14:tracePt t="54875" x="893763" y="2259013"/>
          <p14:tracePt t="54889" x="901700" y="2259013"/>
          <p14:tracePt t="54906" x="919163" y="2259013"/>
          <p14:tracePt t="55153" x="928688" y="2259013"/>
          <p14:tracePt t="55169" x="946150" y="2259013"/>
          <p14:tracePt t="55207" x="955675" y="2259013"/>
          <p14:tracePt t="55229" x="965200" y="2259013"/>
          <p14:tracePt t="55245" x="973138" y="2259013"/>
          <p14:tracePt t="55260" x="990600" y="2259013"/>
          <p14:tracePt t="55269" x="1017588" y="2259013"/>
          <p14:tracePt t="55275" x="1054100" y="2259013"/>
          <p14:tracePt t="55289" x="1108075" y="2259013"/>
          <p14:tracePt t="55307" x="1160463" y="2259013"/>
          <p14:tracePt t="55322" x="1204913" y="2259013"/>
          <p14:tracePt t="55340" x="1250950" y="2259013"/>
          <p14:tracePt t="55356" x="1330325" y="2259013"/>
          <p14:tracePt t="55372" x="1393825" y="2259013"/>
          <p14:tracePt t="55390" x="1571625" y="2259013"/>
          <p14:tracePt t="55407" x="1697038" y="2259013"/>
          <p14:tracePt t="55423" x="1919288" y="2268538"/>
          <p14:tracePt t="55439" x="2179638" y="2268538"/>
          <p14:tracePt t="55456" x="2517775" y="2268538"/>
          <p14:tracePt t="55472" x="2901950" y="2214563"/>
          <p14:tracePt t="55489" x="3232150" y="2214563"/>
          <p14:tracePt t="55507" x="3598863" y="2224088"/>
          <p14:tracePt t="55523" x="3813175" y="2224088"/>
          <p14:tracePt t="55539" x="3990975" y="2206625"/>
          <p14:tracePt t="55556" x="4125913" y="2206625"/>
          <p14:tracePt t="55572" x="4232275" y="2206625"/>
          <p14:tracePt t="55589" x="4340225" y="2206625"/>
          <p14:tracePt t="55607" x="4394200" y="2206625"/>
          <p14:tracePt t="55622" x="4419600" y="2206625"/>
          <p14:tracePt t="55639" x="4438650" y="2206625"/>
          <p14:tracePt t="55661" x="4446588" y="2214563"/>
          <p14:tracePt t="55677" x="4456113" y="2214563"/>
          <p14:tracePt t="55907" x="4438650" y="2214563"/>
          <p14:tracePt t="55915" x="4411663" y="2214563"/>
          <p14:tracePt t="55924" x="4394200" y="2214563"/>
          <p14:tracePt t="55939" x="4259263" y="2214563"/>
          <p14:tracePt t="55956" x="4089400" y="2214563"/>
          <p14:tracePt t="55960" x="4037013" y="2214563"/>
          <p14:tracePt t="55973" x="3911600" y="2214563"/>
          <p14:tracePt t="55991" x="3554413" y="2214563"/>
          <p14:tracePt t="56008" x="3340100" y="2214563"/>
          <p14:tracePt t="56022" x="3071813" y="2214563"/>
          <p14:tracePt t="56039" x="2830513" y="2214563"/>
          <p14:tracePt t="56055" x="2633663" y="2232025"/>
          <p14:tracePt t="56072" x="2509838" y="2232025"/>
          <p14:tracePt t="56089" x="2428875" y="2232025"/>
          <p14:tracePt t="56107" x="2303463" y="2232025"/>
          <p14:tracePt t="56122" x="2214563" y="2232025"/>
          <p14:tracePt t="56139" x="2133600" y="2251075"/>
          <p14:tracePt t="56156" x="2054225" y="2241550"/>
          <p14:tracePt t="56172" x="1990725" y="2241550"/>
          <p14:tracePt t="56189" x="1919288" y="2241550"/>
          <p14:tracePt t="56207" x="1724025" y="2241550"/>
          <p14:tracePt t="56223" x="1527175" y="2251075"/>
          <p14:tracePt t="56239" x="1357313" y="2251075"/>
          <p14:tracePt t="56256" x="1223963" y="2268538"/>
          <p14:tracePt t="56272" x="1169988" y="2268538"/>
          <p14:tracePt t="56290" x="1081088" y="2278063"/>
          <p14:tracePt t="56306" x="1044575" y="2286000"/>
          <p14:tracePt t="56322" x="1017588" y="2286000"/>
          <p14:tracePt t="56340" x="1009650" y="2303463"/>
          <p14:tracePt t="56356" x="1009650" y="2312988"/>
          <p14:tracePt t="56553" x="946150" y="2312988"/>
          <p14:tracePt t="56561" x="911225" y="2303463"/>
          <p14:tracePt t="56572" x="857250" y="2303463"/>
          <p14:tracePt t="56589" x="731838" y="2303463"/>
          <p14:tracePt t="56608" x="679450" y="2286000"/>
          <p14:tracePt t="56714" x="723900" y="2259013"/>
          <p14:tracePt t="56721" x="839788" y="2259013"/>
          <p14:tracePt t="56729" x="990600" y="2206625"/>
          <p14:tracePt t="56739" x="1116013" y="2206625"/>
          <p14:tracePt t="56756" x="1204913" y="2187575"/>
          <p14:tracePt t="56772" x="1231900" y="2187575"/>
          <p14:tracePt t="57116" x="1214438" y="2214563"/>
          <p14:tracePt t="57121" x="1214438" y="2268538"/>
          <p14:tracePt t="57129" x="1214438" y="2286000"/>
          <p14:tracePt t="57139" x="1214438" y="2312988"/>
          <p14:tracePt t="57156" x="1214438" y="2330450"/>
          <p14:tracePt t="57172" x="1214438" y="2357438"/>
          <p14:tracePt t="57269" x="1231900" y="2357438"/>
          <p14:tracePt t="58269" x="1231900" y="2339975"/>
          <p14:tracePt t="58284" x="1231900" y="2330450"/>
          <p14:tracePt t="58299" x="1231900" y="2322513"/>
          <p14:tracePt t="58499" x="1231900" y="2312988"/>
          <p14:tracePt t="64100" x="1241425" y="2312988"/>
          <p14:tracePt t="64124" x="1250950" y="2322513"/>
          <p14:tracePt t="126488" x="1250950" y="2330450"/>
          <p14:tracePt t="126504" x="1258888" y="2330450"/>
          <p14:tracePt t="126512" x="1303338" y="2330450"/>
          <p14:tracePt t="126519" x="1347788" y="2330450"/>
          <p14:tracePt t="126531" x="1401763" y="2330450"/>
          <p14:tracePt t="126547" x="1465263" y="2312988"/>
          <p14:tracePt t="126565" x="1544638" y="2295525"/>
          <p14:tracePt t="126582" x="1643063" y="2268538"/>
          <p14:tracePt t="126597" x="1704975" y="2224088"/>
          <p14:tracePt t="126614" x="1839913" y="2179638"/>
          <p14:tracePt t="126631" x="1928813" y="2170113"/>
          <p14:tracePt t="126649" x="2044700" y="2152650"/>
          <p14:tracePt t="126666" x="2089150" y="2152650"/>
          <p14:tracePt t="126681" x="2152650" y="2152650"/>
          <p14:tracePt t="126698" x="2205038" y="2143125"/>
          <p14:tracePt t="126714" x="2259013" y="2143125"/>
          <p14:tracePt t="126731" x="2330450" y="2116138"/>
          <p14:tracePt t="126748" x="2339975" y="2116138"/>
          <p14:tracePt t="127003" x="2339975" y="2125663"/>
          <p14:tracePt t="127041" x="2347913" y="2125663"/>
          <p14:tracePt t="127050" x="2347913" y="2152650"/>
          <p14:tracePt t="127073" x="2357438" y="2160588"/>
          <p14:tracePt t="127080" x="2374900" y="2170113"/>
          <p14:tracePt t="127088" x="2401888" y="2170113"/>
          <p14:tracePt t="127098" x="2438400" y="2170113"/>
          <p14:tracePt t="127114" x="2473325" y="2187575"/>
          <p14:tracePt t="127131" x="2482850" y="2187575"/>
          <p14:tracePt t="127147" x="2509838" y="2187575"/>
          <p14:tracePt t="127166" x="2536825" y="2197100"/>
          <p14:tracePt t="127182" x="2562225" y="2197100"/>
          <p14:tracePt t="127198" x="2571750" y="2197100"/>
          <p14:tracePt t="127214" x="2581275" y="2197100"/>
          <p14:tracePt t="127304" x="2589213" y="2197100"/>
          <p14:tracePt t="127312" x="2589213" y="2206625"/>
          <p14:tracePt t="127320" x="2598738" y="2214563"/>
          <p14:tracePt t="127331" x="2608263" y="2224088"/>
          <p14:tracePt t="127350" x="2616200" y="2224088"/>
          <p14:tracePt t="127364" x="2633663" y="2224088"/>
          <p14:tracePt t="127381" x="2652713" y="2259013"/>
          <p14:tracePt t="127398" x="2687638" y="2268538"/>
          <p14:tracePt t="127415" x="2714625" y="2278063"/>
          <p14:tracePt t="127431" x="2751138" y="2303463"/>
          <p14:tracePt t="127448" x="2795588" y="2312988"/>
          <p14:tracePt t="127466" x="2884488" y="2322513"/>
          <p14:tracePt t="127482" x="2919413" y="2322513"/>
          <p14:tracePt t="127498" x="2946400" y="2330450"/>
          <p14:tracePt t="127514" x="2955925" y="2330450"/>
          <p14:tracePt t="127531" x="2990850" y="2349500"/>
          <p14:tracePt t="127548" x="3009900" y="2349500"/>
          <p14:tracePt t="127566" x="3116263" y="2349500"/>
          <p14:tracePt t="127581" x="3143250" y="2349500"/>
          <p14:tracePt t="127598" x="3160713" y="2349500"/>
          <p14:tracePt t="127642" x="3170238" y="2349500"/>
          <p14:tracePt t="128358" x="3170238" y="2339975"/>
          <p14:tracePt t="128366" x="3179763" y="2339975"/>
          <p14:tracePt t="128666" x="3179763" y="2330450"/>
          <p14:tracePt t="129142" x="3179763" y="2322513"/>
          <p14:tracePt t="129150" x="3187700" y="2322513"/>
          <p14:tracePt t="129166" x="3224213" y="2303463"/>
          <p14:tracePt t="129182" x="3251200" y="2251075"/>
          <p14:tracePt t="129198" x="3268663" y="2224088"/>
          <p14:tracePt t="129214" x="3322638" y="2170113"/>
          <p14:tracePt t="129231" x="3330575" y="2152650"/>
          <p14:tracePt t="129248" x="3340100" y="2108200"/>
          <p14:tracePt t="129265" x="3375025" y="2044700"/>
          <p14:tracePt t="129281" x="3402013" y="2036763"/>
          <p14:tracePt t="129298" x="3411538" y="2027238"/>
          <p14:tracePt t="129314" x="3419475" y="2009775"/>
          <p14:tracePt t="129331" x="3438525" y="2000250"/>
          <p14:tracePt t="129348" x="3455988" y="1965325"/>
          <p14:tracePt t="129366" x="3465513" y="1911350"/>
          <p14:tracePt t="129382" x="3465513" y="1884363"/>
          <p14:tracePt t="129398" x="3473450" y="1839913"/>
          <p14:tracePt t="129414" x="3473450" y="1822450"/>
          <p14:tracePt t="129431" x="3482975" y="1803400"/>
          <p14:tracePt t="129448" x="3490913" y="1795463"/>
          <p14:tracePt t="129466" x="3490913" y="1776413"/>
          <p14:tracePt t="129488" x="3490913" y="1768475"/>
          <p14:tracePt t="130266" x="3490913" y="1758950"/>
          <p14:tracePt t="130274" x="3509963" y="1758950"/>
          <p14:tracePt t="130281" x="3509963" y="1751013"/>
          <p14:tracePt t="130298" x="3517900" y="1714500"/>
          <p14:tracePt t="130315" x="3517900" y="1697038"/>
          <p14:tracePt t="133321" x="3554413" y="1697038"/>
          <p14:tracePt t="133329" x="3697288" y="1697038"/>
          <p14:tracePt t="133336" x="3990975" y="1670050"/>
          <p14:tracePt t="133348" x="4348163" y="1652588"/>
          <p14:tracePt t="133367" x="4884738" y="1571625"/>
          <p14:tracePt t="133382" x="4938713" y="1554163"/>
          <p14:tracePt t="133451" x="4921250" y="1554163"/>
          <p14:tracePt t="133460" x="4884738" y="1562100"/>
          <p14:tracePt t="133467" x="4857750" y="1571625"/>
          <p14:tracePt t="133482" x="4714875" y="1571625"/>
          <p14:tracePt t="133498" x="4554538" y="1625600"/>
          <p14:tracePt t="133515" x="4303713" y="1660525"/>
          <p14:tracePt t="133532" x="3990975" y="1679575"/>
          <p14:tracePt t="133548" x="3732213" y="1679575"/>
          <p14:tracePt t="133567" x="3251200" y="1679575"/>
          <p14:tracePt t="133584" x="2901950" y="1679575"/>
          <p14:tracePt t="133599" x="2393950" y="1670050"/>
          <p14:tracePt t="133615" x="2009775" y="1608138"/>
          <p14:tracePt t="133632" x="1652588" y="1616075"/>
          <p14:tracePt t="133648" x="1312863" y="1697038"/>
          <p14:tracePt t="133665" x="1009650" y="1768475"/>
          <p14:tracePt t="133682" x="776288" y="1812925"/>
          <p14:tracePt t="133698" x="704850" y="1839913"/>
          <p14:tracePt t="133716" x="536575" y="1920875"/>
          <p14:tracePt t="133732" x="285750" y="1992313"/>
          <p14:tracePt t="133748" x="152400" y="2036763"/>
          <p14:tracePt t="133764" x="0" y="2071688"/>
          <p14:tracePt t="133782" x="0" y="2143125"/>
          <p14:tracePt t="133798" x="0" y="2152650"/>
          <p14:tracePt t="133898" x="9525" y="2152650"/>
          <p14:tracePt t="133905" x="61913" y="2152650"/>
          <p14:tracePt t="133915" x="88900" y="2152650"/>
          <p14:tracePt t="133932" x="179388" y="2135188"/>
          <p14:tracePt t="133948" x="295275" y="2135188"/>
          <p14:tracePt t="133965" x="401638" y="2135188"/>
          <p14:tracePt t="133968" x="419100" y="2135188"/>
          <p14:tracePt t="133982" x="561975" y="2135188"/>
          <p14:tracePt t="133998" x="704850" y="2135188"/>
          <p14:tracePt t="134015" x="758825" y="2135188"/>
          <p14:tracePt t="134032" x="768350" y="2135188"/>
          <p14:tracePt t="134181" x="776288" y="2135188"/>
          <p14:tracePt t="134189" x="795338" y="2135188"/>
          <p14:tracePt t="134198" x="874713" y="2152650"/>
          <p14:tracePt t="134215" x="1027113" y="2160588"/>
          <p14:tracePt t="134232" x="1241425" y="2160588"/>
          <p14:tracePt t="134249" x="1509713" y="2179638"/>
          <p14:tracePt t="134265" x="1704975" y="2224088"/>
          <p14:tracePt t="134282" x="1928813" y="2232025"/>
          <p14:tracePt t="134298" x="2098675" y="2232025"/>
          <p14:tracePt t="134315" x="2187575" y="2278063"/>
          <p14:tracePt t="134332" x="2339975" y="2303463"/>
          <p14:tracePt t="134349" x="2536825" y="2339975"/>
          <p14:tracePt t="134365" x="2652713" y="2330450"/>
          <p14:tracePt t="134382" x="2776538" y="2330450"/>
          <p14:tracePt t="134399" x="2874963" y="2303463"/>
          <p14:tracePt t="134415" x="3009900" y="2312988"/>
          <p14:tracePt t="134432" x="3152775" y="2312988"/>
          <p14:tracePt t="134448" x="3313113" y="2357438"/>
          <p14:tracePt t="134465" x="3429000" y="2411413"/>
          <p14:tracePt t="134468" x="3500438" y="2411413"/>
          <p14:tracePt t="134482" x="3581400" y="2411413"/>
          <p14:tracePt t="134498" x="3608388" y="2411413"/>
          <p14:tracePt t="134515" x="3616325" y="2420938"/>
          <p14:tracePt t="134532" x="3643313" y="2420938"/>
          <p14:tracePt t="134548" x="3660775" y="2420938"/>
          <p14:tracePt t="134565" x="3687763" y="2420938"/>
          <p14:tracePt t="134582" x="3732213" y="2401888"/>
          <p14:tracePt t="134598" x="3768725" y="2401888"/>
          <p14:tracePt t="134615" x="3795713" y="2401888"/>
          <p14:tracePt t="134632" x="3875088" y="2393950"/>
          <p14:tracePt t="134648" x="3983038" y="2393950"/>
          <p14:tracePt t="134665" x="4081463" y="2411413"/>
          <p14:tracePt t="134682" x="4179888" y="2428875"/>
          <p14:tracePt t="134698" x="4241800" y="2428875"/>
          <p14:tracePt t="134715" x="4286250" y="2428875"/>
          <p14:tracePt t="134732" x="4322763" y="2428875"/>
          <p14:tracePt t="134749" x="4330700" y="2428875"/>
          <p14:tracePt t="134765" x="4340225" y="2428875"/>
          <p14:tracePt t="134782" x="4348163" y="2428875"/>
          <p14:tracePt t="134867" x="4357688" y="2428875"/>
          <p14:tracePt t="134899" x="4367213" y="2411413"/>
          <p14:tracePt t="134913" x="4367213" y="2401888"/>
          <p14:tracePt t="225831" x="4251325" y="2393950"/>
          <p14:tracePt t="225839" x="4037013" y="2393950"/>
          <p14:tracePt t="225847" x="3965575" y="2393950"/>
          <p14:tracePt t="225859" x="3867150" y="2393950"/>
          <p14:tracePt t="225876" x="3679825" y="2411413"/>
          <p14:tracePt t="225893" x="3598863" y="2438400"/>
          <p14:tracePt t="225909" x="3527425" y="2446338"/>
          <p14:tracePt t="225925" x="3473450" y="2465388"/>
          <p14:tracePt t="225942" x="3465513" y="2500313"/>
          <p14:tracePt t="225959" x="3429000" y="2517775"/>
          <p14:tracePt t="225978" x="3384550" y="2563813"/>
          <p14:tracePt t="225994" x="3357563" y="2589213"/>
          <p14:tracePt t="226010" x="3330575" y="2608263"/>
          <p14:tracePt t="226026" x="3295650" y="2635250"/>
          <p14:tracePt t="226043" x="3286125" y="2643188"/>
          <p14:tracePt t="226059" x="3259138" y="2652713"/>
          <p14:tracePt t="226077" x="3197225" y="2697163"/>
          <p14:tracePt t="226094" x="3116263" y="2786063"/>
          <p14:tracePt t="226110" x="3036888" y="2884488"/>
          <p14:tracePt t="226126" x="2928938" y="3009900"/>
          <p14:tracePt t="226143" x="2768600" y="3108325"/>
          <p14:tracePt t="226159" x="2598738" y="3197225"/>
          <p14:tracePt t="226177" x="2347913" y="3259138"/>
          <p14:tracePt t="226194" x="2251075" y="3313113"/>
          <p14:tracePt t="226210" x="2152650" y="3367088"/>
          <p14:tracePt t="226226" x="2081213" y="3438525"/>
          <p14:tracePt t="226243" x="2017713" y="3473450"/>
          <p14:tracePt t="226259" x="1973263" y="3509963"/>
          <p14:tracePt t="226278" x="1938338" y="3536950"/>
          <p14:tracePt t="226294" x="1911350" y="3544888"/>
          <p14:tracePt t="226309" x="1857375" y="3554413"/>
          <p14:tracePt t="226326" x="1847850" y="3554413"/>
          <p14:tracePt t="226510" x="1847850" y="3544888"/>
          <p14:tracePt t="226518" x="1847850" y="3527425"/>
          <p14:tracePt t="226526" x="1847850" y="3509963"/>
          <p14:tracePt t="226543" x="1847850" y="3500438"/>
          <p14:tracePt t="226648" x="1866900" y="3492500"/>
          <p14:tracePt t="226664" x="1866900" y="3482975"/>
          <p14:tracePt t="226670" x="1874838" y="3473450"/>
          <p14:tracePt t="226678" x="1874838" y="3465513"/>
          <p14:tracePt t="226694" x="1874838" y="3438525"/>
          <p14:tracePt t="226740" x="1884363" y="3438525"/>
          <p14:tracePt t="226923" x="1884363" y="3429000"/>
          <p14:tracePt t="227070" x="1893888" y="3411538"/>
          <p14:tracePt t="227078" x="1982788" y="3241675"/>
          <p14:tracePt t="227086" x="2054225" y="3063875"/>
          <p14:tracePt t="227094" x="2071688" y="2965450"/>
          <p14:tracePt t="227110" x="2232025" y="2635250"/>
          <p14:tracePt t="227126" x="2303463" y="2492375"/>
          <p14:tracePt t="227143" x="2347913" y="2411413"/>
          <p14:tracePt t="227160" x="2357438" y="2401888"/>
          <p14:tracePt t="227176" x="2366963" y="2393950"/>
          <p14:tracePt t="227324" x="2366963" y="2384425"/>
          <p14:tracePt t="227348" x="2419350" y="2303463"/>
          <p14:tracePt t="227356" x="2482850" y="2170113"/>
          <p14:tracePt t="227363" x="2598738" y="1973263"/>
          <p14:tracePt t="227376" x="2652713" y="1822450"/>
          <p14:tracePt t="227393" x="2803525" y="1401763"/>
          <p14:tracePt t="227409" x="2894013" y="1169988"/>
          <p14:tracePt t="227426" x="2901950" y="1116013"/>
          <p14:tracePt t="227442" x="2901950" y="1108075"/>
          <p14:tracePt t="227524" x="2901950" y="1116013"/>
          <p14:tracePt t="227540" x="2901950" y="1143000"/>
          <p14:tracePt t="227556" x="2901950" y="1160463"/>
          <p14:tracePt t="227562" x="2901950" y="1179513"/>
          <p14:tracePt t="227578" x="2901950" y="1223963"/>
          <p14:tracePt t="227594" x="2901950" y="1295400"/>
          <p14:tracePt t="227610" x="2874963" y="1374775"/>
          <p14:tracePt t="227626" x="2857500" y="1482725"/>
          <p14:tracePt t="227643" x="2857500" y="1581150"/>
          <p14:tracePt t="227659" x="2857500" y="1660525"/>
          <p14:tracePt t="227677" x="2847975" y="1741488"/>
          <p14:tracePt t="227694" x="2847975" y="1758950"/>
          <p14:tracePt t="227709" x="2830513" y="1776413"/>
          <p14:tracePt t="227726" x="2830513" y="1785938"/>
          <p14:tracePt t="227832" x="2830513" y="1803400"/>
          <p14:tracePt t="227840" x="2830513" y="1874838"/>
          <p14:tracePt t="227848" x="2884488" y="2027238"/>
          <p14:tracePt t="227860" x="2919413" y="2224088"/>
          <p14:tracePt t="227876" x="3054350" y="2589213"/>
          <p14:tracePt t="227894" x="3482975" y="3367088"/>
          <p14:tracePt t="227909" x="3705225" y="3768725"/>
          <p14:tracePt t="227926" x="4044950" y="4214813"/>
          <p14:tracePt t="227942" x="4205288" y="4429125"/>
          <p14:tracePt t="227959" x="4340225" y="4598988"/>
          <p14:tracePt t="227976" x="4419600" y="4768850"/>
          <p14:tracePt t="227978" x="4456113" y="4822825"/>
          <p14:tracePt t="227993" x="4581525" y="4956175"/>
          <p14:tracePt t="228009" x="4608513" y="4956175"/>
          <p14:tracePt t="242187" x="4589463" y="4956175"/>
          <p14:tracePt t="242195" x="4572000" y="4956175"/>
          <p14:tracePt t="242203" x="4545013" y="4956175"/>
          <p14:tracePt t="242212" x="4537075" y="4956175"/>
          <p14:tracePt t="242228" x="4491038" y="4938713"/>
          <p14:tracePt t="242245" x="4411663" y="4902200"/>
          <p14:tracePt t="242262" x="4241800" y="4857750"/>
          <p14:tracePt t="242278" x="4062413" y="4786313"/>
          <p14:tracePt t="242295" x="3894138" y="4751388"/>
          <p14:tracePt t="242311" x="3776663" y="4724400"/>
          <p14:tracePt t="242328" x="3705225" y="4706938"/>
          <p14:tracePt t="242345" x="3544888" y="4679950"/>
          <p14:tracePt t="242361" x="3419475" y="4679950"/>
          <p14:tracePt t="242378" x="3259138" y="4652963"/>
          <p14:tracePt t="242395" x="3197225" y="4635500"/>
          <p14:tracePt t="242411" x="3027363" y="4635500"/>
          <p14:tracePt t="242428" x="2919413" y="4635500"/>
          <p14:tracePt t="242445" x="2803525" y="4625975"/>
          <p14:tracePt t="242461" x="2732088" y="4625975"/>
          <p14:tracePt t="242478" x="2652713" y="4635500"/>
          <p14:tracePt t="242496" x="2598738" y="4635500"/>
          <p14:tracePt t="242511" x="2517775" y="4652963"/>
          <p14:tracePt t="242528" x="2482850" y="4662488"/>
          <p14:tracePt t="242545" x="2438400" y="4662488"/>
          <p14:tracePt t="242561" x="2401888" y="4670425"/>
          <p14:tracePt t="242578" x="2322513" y="4679950"/>
          <p14:tracePt t="242595" x="2295525" y="4679950"/>
          <p14:tracePt t="242611" x="2268538" y="4679950"/>
          <p14:tracePt t="242628" x="2241550" y="4679950"/>
          <p14:tracePt t="242645" x="2232025" y="4687888"/>
          <p14:tracePt t="242661" x="2205038" y="4687888"/>
          <p14:tracePt t="242678" x="2187575" y="4687888"/>
          <p14:tracePt t="242695" x="2179638" y="4687888"/>
          <p14:tracePt t="242711" x="2160588" y="4706938"/>
          <p14:tracePt t="242728" x="2125663" y="4706938"/>
          <p14:tracePt t="242745" x="2081213" y="4724400"/>
          <p14:tracePt t="242761" x="2027238" y="4741863"/>
          <p14:tracePt t="242778" x="1973263" y="4741863"/>
          <p14:tracePt t="242795" x="1884363" y="4768850"/>
          <p14:tracePt t="242811" x="1822450" y="4768850"/>
          <p14:tracePt t="242828" x="1803400" y="4768850"/>
          <p14:tracePt t="246157" x="1795463" y="4778375"/>
          <p14:tracePt t="246180" x="1795463" y="4786313"/>
          <p14:tracePt t="246187" x="1785938" y="4795838"/>
          <p14:tracePt t="246196" x="1785938" y="4805363"/>
          <p14:tracePt t="246212" x="1776413" y="4805363"/>
          <p14:tracePt t="246229" x="1768475" y="4813300"/>
          <p14:tracePt t="246245" x="1768475" y="4830763"/>
          <p14:tracePt t="246327" x="1768475" y="4840288"/>
          <p14:tracePt t="246341" x="1758950" y="4840288"/>
          <p14:tracePt t="246360" x="1758950" y="4849813"/>
          <p14:tracePt t="246365" x="1758950" y="4857750"/>
          <p14:tracePt t="246378" x="1751013" y="4857750"/>
          <p14:tracePt t="247257" x="1741488" y="4857750"/>
          <p14:tracePt t="247519" x="1741488" y="4849813"/>
          <p14:tracePt t="247642" x="1724025" y="4849813"/>
          <p14:tracePt t="247712" x="1714500" y="4849813"/>
          <p14:tracePt t="247727" x="1704975" y="4849813"/>
          <p14:tracePt t="248150" x="1704975" y="4840288"/>
          <p14:tracePt t="248158" x="1704975" y="4822825"/>
          <p14:tracePt t="248165" x="1697038" y="4813300"/>
          <p14:tracePt t="248180" x="1697038" y="4805363"/>
          <p14:tracePt t="248195" x="1697038" y="4786313"/>
          <p14:tracePt t="248258" x="1697038" y="4778375"/>
          <p14:tracePt t="248360" x="1687513" y="4778375"/>
          <p14:tracePt t="248372" x="1679575" y="4778375"/>
          <p14:tracePt t="248381" x="1679575" y="4759325"/>
          <p14:tracePt t="248396" x="1679575" y="4741863"/>
          <p14:tracePt t="248412" x="1679575" y="4662488"/>
          <p14:tracePt t="248429" x="1679575" y="4473575"/>
          <p14:tracePt t="248445" x="1652588" y="4187825"/>
          <p14:tracePt t="248462" x="1536700" y="3768725"/>
          <p14:tracePt t="248480" x="1473200" y="3143250"/>
          <p14:tracePt t="248496" x="1438275" y="2803525"/>
          <p14:tracePt t="248512" x="1438275" y="2517775"/>
          <p14:tracePt t="248529" x="1419225" y="2322513"/>
          <p14:tracePt t="248546" x="1393825" y="2179638"/>
          <p14:tracePt t="248562" x="1393825" y="2054225"/>
          <p14:tracePt t="248580" x="1393825" y="1893888"/>
          <p14:tracePt t="248596" x="1393825" y="1849438"/>
          <p14:tracePt t="248612" x="1374775" y="1803400"/>
          <p14:tracePt t="248629" x="1374775" y="1741488"/>
          <p14:tracePt t="248645" x="1374775" y="1704975"/>
          <p14:tracePt t="248662" x="1374775" y="1660525"/>
          <p14:tracePt t="248680" x="1374775" y="1500188"/>
          <p14:tracePt t="248696" x="1374775" y="1347788"/>
          <p14:tracePt t="248712" x="1366838" y="1241425"/>
          <p14:tracePt t="248729" x="1357313" y="1231900"/>
          <p14:tracePt t="249050" x="1357313" y="1241425"/>
          <p14:tracePt t="249058" x="1339850" y="1268413"/>
          <p14:tracePt t="249065" x="1339850" y="1322388"/>
          <p14:tracePt t="249080" x="1330325" y="1428750"/>
          <p14:tracePt t="249096" x="1312863" y="1562100"/>
          <p14:tracePt t="249112" x="1312863" y="1679575"/>
          <p14:tracePt t="249129" x="1295400" y="1928813"/>
          <p14:tracePt t="249145" x="1276350" y="2143125"/>
          <p14:tracePt t="249162" x="1258888" y="2455863"/>
          <p14:tracePt t="249180" x="1204913" y="3009900"/>
          <p14:tracePt t="249196" x="1204913" y="3322638"/>
          <p14:tracePt t="249212" x="1152525" y="3571875"/>
          <p14:tracePt t="249229" x="1152525" y="3830638"/>
          <p14:tracePt t="249246" x="1152525" y="4000500"/>
          <p14:tracePt t="249262" x="1152525" y="4224338"/>
          <p14:tracePt t="249280" x="1152525" y="4537075"/>
          <p14:tracePt t="249296" x="1152525" y="4706938"/>
          <p14:tracePt t="249312" x="1160463" y="4921250"/>
          <p14:tracePt t="249329" x="1160463" y="5019675"/>
          <p14:tracePt t="249346" x="1169988" y="5054600"/>
          <p14:tracePt t="249362" x="1169988" y="5064125"/>
          <p14:tracePt t="249434" x="1169988" y="5072063"/>
          <p14:tracePt t="249525" x="1169988" y="5081588"/>
          <p14:tracePt t="249550" x="1169988" y="5091113"/>
          <p14:tracePt t="251389" x="1169988" y="5081588"/>
          <p14:tracePt t="251396" x="1179513" y="5054600"/>
          <p14:tracePt t="251412" x="1179513" y="5045075"/>
          <p14:tracePt t="251420" x="1179513" y="5037138"/>
          <p14:tracePt t="251429" x="1187450" y="5037138"/>
          <p14:tracePt t="251446" x="1204913" y="5019675"/>
          <p14:tracePt t="251462" x="1204913" y="5000625"/>
          <p14:tracePt t="251481" x="1223963" y="4965700"/>
          <p14:tracePt t="251496" x="1231900" y="4929188"/>
          <p14:tracePt t="251513" x="1231900" y="4884738"/>
          <p14:tracePt t="251529" x="1231900" y="4867275"/>
          <p14:tracePt t="251546" x="1241425" y="4849813"/>
          <p14:tracePt t="251563" x="1241425" y="4822825"/>
          <p14:tracePt t="251579" x="1241425" y="4813300"/>
          <p14:tracePt t="251613" x="1241425" y="4795838"/>
          <p14:tracePt t="251629" x="1241425" y="4786313"/>
          <p14:tracePt t="251646" x="1241425" y="4778375"/>
          <p14:tracePt t="251663" x="1241425" y="4768850"/>
          <p14:tracePt t="251698" x="1241425" y="4751388"/>
          <p14:tracePt t="251713" x="1241425" y="4741863"/>
          <p14:tracePt t="251730" x="1241425" y="4733925"/>
          <p14:tracePt t="251746" x="1241425" y="4714875"/>
          <p14:tracePt t="251762" x="1241425" y="4706938"/>
          <p14:tracePt t="252004" x="1241425" y="4697413"/>
          <p14:tracePt t="252012" x="1241425" y="4670425"/>
          <p14:tracePt t="252020" x="1241425" y="4635500"/>
          <p14:tracePt t="252028" x="1241425" y="4581525"/>
          <p14:tracePt t="252045" x="1241425" y="4519613"/>
          <p14:tracePt t="252062" x="1241425" y="4448175"/>
          <p14:tracePt t="252080" x="1241425" y="4357688"/>
          <p14:tracePt t="252096" x="1241425" y="4286250"/>
          <p14:tracePt t="252113" x="1241425" y="4162425"/>
          <p14:tracePt t="252129" x="1241425" y="4044950"/>
          <p14:tracePt t="252146" x="1241425" y="3956050"/>
          <p14:tracePt t="252163" x="1241425" y="3902075"/>
          <p14:tracePt t="252180" x="1241425" y="3876675"/>
          <p14:tracePt t="252196" x="1241425" y="3857625"/>
          <p14:tracePt t="252213" x="1241425" y="3830638"/>
          <p14:tracePt t="252229" x="1241425" y="3822700"/>
          <p14:tracePt t="252246" x="1241425" y="3805238"/>
          <p14:tracePt t="252263" x="1241425" y="3786188"/>
          <p14:tracePt t="252280" x="1241425" y="3733800"/>
          <p14:tracePt t="252296" x="1241425" y="3697288"/>
          <p14:tracePt t="252313" x="1241425" y="3679825"/>
          <p14:tracePt t="252330" x="1231900" y="3616325"/>
          <p14:tracePt t="252346" x="1231900" y="3581400"/>
          <p14:tracePt t="252363" x="1231900" y="3563938"/>
          <p14:tracePt t="252379" x="1231900" y="3544888"/>
          <p14:tracePt t="252466" x="1231900" y="3527425"/>
          <p14:tracePt t="252774" x="1214438" y="3527425"/>
          <p14:tracePt t="252780" x="1214438" y="3536950"/>
          <p14:tracePt t="252797" x="1204913" y="3536950"/>
          <p14:tracePt t="255673" x="1223963" y="3544888"/>
          <p14:tracePt t="255681" x="1276350" y="3544888"/>
          <p14:tracePt t="255689" x="1312863" y="3544888"/>
          <p14:tracePt t="255698" x="1339850" y="3544888"/>
          <p14:tracePt t="255713" x="1465263" y="3544888"/>
          <p14:tracePt t="255730" x="1714500" y="3517900"/>
          <p14:tracePt t="255746" x="1847850" y="3500438"/>
          <p14:tracePt t="255763" x="1911350" y="3500438"/>
          <p14:tracePt t="255781" x="2089150" y="3482975"/>
          <p14:tracePt t="255797" x="2108200" y="3482975"/>
          <p14:tracePt t="255813" x="2116138" y="3482975"/>
          <p14:tracePt t="256975" x="2108200" y="3500438"/>
          <p14:tracePt t="256982" x="2108200" y="3527425"/>
          <p14:tracePt t="256997" x="2098675" y="3554413"/>
          <p14:tracePt t="257014" x="2081213" y="3608388"/>
          <p14:tracePt t="257030" x="2071688" y="3635375"/>
          <p14:tracePt t="257047" x="2062163" y="3670300"/>
          <p14:tracePt t="257064" x="2062163" y="3687763"/>
          <p14:tracePt t="257080" x="2054225" y="3714750"/>
          <p14:tracePt t="257097" x="2054225" y="3768725"/>
          <p14:tracePt t="257113" x="2054225" y="3786188"/>
          <p14:tracePt t="257130" x="2036763" y="3849688"/>
          <p14:tracePt t="257147" x="2027238" y="3911600"/>
          <p14:tracePt t="257163" x="2009775" y="3929063"/>
          <p14:tracePt t="257181" x="1990725" y="3973513"/>
          <p14:tracePt t="257197" x="1965325" y="4081463"/>
          <p14:tracePt t="257214" x="1938338" y="4152900"/>
          <p14:tracePt t="257230" x="1901825" y="4224338"/>
          <p14:tracePt t="257247" x="1857375" y="4286250"/>
          <p14:tracePt t="257263" x="1839913" y="4322763"/>
          <p14:tracePt t="257281" x="1803400" y="4376738"/>
          <p14:tracePt t="257297" x="1776413" y="4429125"/>
          <p14:tracePt t="257313" x="1724025" y="4465638"/>
          <p14:tracePt t="257330" x="1704975" y="4483100"/>
          <p14:tracePt t="257347" x="1679575" y="4500563"/>
          <p14:tracePt t="257363" x="1643063" y="4527550"/>
          <p14:tracePt t="257381" x="1581150" y="4554538"/>
          <p14:tracePt t="257397" x="1544638" y="4572000"/>
          <p14:tracePt t="257413" x="1527175" y="4581525"/>
          <p14:tracePt t="257430" x="1517650" y="4591050"/>
          <p14:tracePt t="257447" x="1509713" y="4591050"/>
          <p14:tracePt t="257463" x="1473200" y="4591050"/>
          <p14:tracePt t="257482" x="1428750" y="4616450"/>
          <p14:tracePt t="257497" x="1384300" y="4625975"/>
          <p14:tracePt t="257513" x="1339850" y="4625975"/>
          <p14:tracePt t="257529" x="1303338" y="4643438"/>
          <p14:tracePt t="257546" x="1285875" y="4662488"/>
          <p14:tracePt t="257563" x="1250950" y="4670425"/>
          <p14:tracePt t="257581" x="1223963" y="4679950"/>
          <p14:tracePt t="257597" x="1196975" y="4679950"/>
          <p14:tracePt t="257613" x="1169988" y="4679950"/>
          <p14:tracePt t="257630" x="1133475" y="4679950"/>
          <p14:tracePt t="257647" x="1108075" y="4687888"/>
          <p14:tracePt t="257663" x="1054100" y="4714875"/>
          <p14:tracePt t="257681" x="901700" y="4751388"/>
          <p14:tracePt t="257698" x="839788" y="4778375"/>
          <p14:tracePt t="257714" x="795338" y="4778375"/>
          <p14:tracePt t="257730" x="785813" y="4778375"/>
          <p14:tracePt t="257747" x="768350" y="4778375"/>
          <p14:tracePt t="258019" x="768350" y="4768850"/>
          <p14:tracePt t="258027" x="768350" y="4759325"/>
          <p14:tracePt t="258167" x="776288" y="4741863"/>
          <p14:tracePt t="258181" x="785813" y="4741863"/>
          <p14:tracePt t="258197" x="803275" y="4733925"/>
          <p14:tracePt t="258205" x="812800" y="4733925"/>
          <p14:tracePt t="258214" x="822325" y="4733925"/>
          <p14:tracePt t="258230" x="839788" y="4733925"/>
          <p14:tracePt t="258247" x="847725" y="4733925"/>
          <p14:tracePt t="258263" x="857250" y="4733925"/>
          <p14:tracePt t="258282" x="884238" y="4733925"/>
          <p14:tracePt t="258297" x="893763" y="4733925"/>
          <p14:tracePt t="258313" x="911225" y="4733925"/>
          <p14:tracePt t="258331" x="955675" y="4733925"/>
          <p14:tracePt t="258347" x="990600" y="4733925"/>
          <p14:tracePt t="258363" x="1009650" y="4733925"/>
          <p14:tracePt t="258380" x="1036638" y="4733925"/>
          <p14:tracePt t="258397" x="1062038" y="4733925"/>
          <p14:tracePt t="258413" x="1081088" y="4733925"/>
          <p14:tracePt t="258430" x="1098550" y="4733925"/>
          <p14:tracePt t="258446" x="1133475" y="4733925"/>
          <p14:tracePt t="258463" x="1196975" y="4741863"/>
          <p14:tracePt t="258479" x="1241425" y="4751388"/>
          <p14:tracePt t="258497" x="1312863" y="4751388"/>
          <p14:tracePt t="258514" x="1347788" y="4759325"/>
          <p14:tracePt t="258530" x="1393825" y="4759325"/>
          <p14:tracePt t="258547" x="1411288" y="4759325"/>
          <p14:tracePt t="258582" x="1428750" y="4759325"/>
          <p14:tracePt t="258597" x="1438275" y="4759325"/>
          <p14:tracePt t="258614" x="1465263" y="4759325"/>
          <p14:tracePt t="258630" x="1473200" y="4759325"/>
          <p14:tracePt t="258647" x="1490663" y="4759325"/>
          <p14:tracePt t="258663" x="1509713" y="4751388"/>
          <p14:tracePt t="258681" x="1554163" y="4741863"/>
          <p14:tracePt t="258698" x="1571625" y="4741863"/>
          <p14:tracePt t="258752" x="1581150" y="4741863"/>
          <p14:tracePt t="258774" x="1581150" y="4733925"/>
          <p14:tracePt t="258835" x="1598613" y="4733925"/>
          <p14:tracePt t="258873" x="1608138" y="4733925"/>
          <p14:tracePt t="258881" x="1616075" y="4733925"/>
          <p14:tracePt t="258889" x="1625600" y="4733925"/>
          <p14:tracePt t="258897" x="1633538" y="4733925"/>
          <p14:tracePt t="258913" x="1652588" y="4733925"/>
          <p14:tracePt t="258929" x="1679575" y="4733925"/>
          <p14:tracePt t="258946" x="1697038" y="4733925"/>
          <p14:tracePt t="258964" x="1704975" y="4733925"/>
          <p14:tracePt t="258979" x="1714500" y="4733925"/>
          <p14:tracePt t="259034" x="1724025" y="4733925"/>
          <p14:tracePt t="259044" x="1724025" y="4741863"/>
          <p14:tracePt t="259051" x="1724025" y="4751388"/>
          <p14:tracePt t="259067" x="1724025" y="4768850"/>
          <p14:tracePt t="259167" x="1731963" y="4768850"/>
          <p14:tracePt t="259274" x="1731963" y="4786313"/>
          <p14:tracePt t="259421" x="1751013" y="4786313"/>
          <p14:tracePt t="259435" x="1758950" y="4786313"/>
          <p14:tracePt t="259443" x="1768475" y="4786313"/>
          <p14:tracePt t="259460" x="1776413" y="4786313"/>
          <p14:tracePt t="259520" x="1785938" y="4786313"/>
          <p14:tracePt t="259560" x="1795463" y="4786313"/>
          <p14:tracePt t="259889" x="1803400" y="4786313"/>
          <p14:tracePt t="260019" x="1803400" y="4795838"/>
          <p14:tracePt t="260027" x="1822450" y="4795838"/>
          <p14:tracePt t="260427" x="1830388" y="4795838"/>
          <p14:tracePt t="260882" x="1812925" y="4795838"/>
          <p14:tracePt t="260936" x="1812925" y="4805363"/>
          <p14:tracePt t="260952" x="1803400" y="4805363"/>
          <p14:tracePt t="260984" x="1803400" y="4813300"/>
          <p14:tracePt t="261006" x="1795463" y="4813300"/>
          <p14:tracePt t="261012" x="1785938" y="4813300"/>
          <p14:tracePt t="261027" x="1776413" y="4813300"/>
          <p14:tracePt t="261068" x="1768475" y="4813300"/>
          <p14:tracePt t="261074" x="1758950" y="4813300"/>
          <p14:tracePt t="261089" x="1758950" y="4805363"/>
          <p14:tracePt t="261098" x="1741488" y="4805363"/>
          <p14:tracePt t="261114" x="1731963" y="4805363"/>
          <p14:tracePt t="261130" x="1724025" y="4805363"/>
          <p14:tracePt t="261146" x="1697038" y="4805363"/>
          <p14:tracePt t="261163" x="1660525" y="4805363"/>
          <p14:tracePt t="261180" x="1643063" y="4805363"/>
          <p14:tracePt t="261181" x="1633538" y="4805363"/>
          <p14:tracePt t="261197" x="1616075" y="4813300"/>
          <p14:tracePt t="261214" x="1608138" y="4813300"/>
          <p14:tracePt t="261230" x="1589088" y="4822825"/>
          <p14:tracePt t="261247" x="1554163" y="4822825"/>
          <p14:tracePt t="261264" x="1536700" y="4830763"/>
          <p14:tracePt t="261282" x="1509713" y="4857750"/>
          <p14:tracePt t="261297" x="1490663" y="4857750"/>
          <p14:tracePt t="261314" x="1482725" y="4867275"/>
          <p14:tracePt t="261398" x="1473200" y="4867275"/>
          <p14:tracePt t="261666" x="1482725" y="4867275"/>
          <p14:tracePt t="278125" x="1536700" y="4849813"/>
          <p14:tracePt t="278134" x="1589088" y="4849813"/>
          <p14:tracePt t="278140" x="1660525" y="4849813"/>
          <p14:tracePt t="278149" x="1714500" y="4849813"/>
          <p14:tracePt t="278166" x="1884363" y="4849813"/>
          <p14:tracePt t="278182" x="1982788" y="4884738"/>
          <p14:tracePt t="278199" x="2108200" y="4884738"/>
          <p14:tracePt t="278217" x="2179638" y="4884738"/>
          <p14:tracePt t="278233" x="2490788" y="4884738"/>
          <p14:tracePt t="278249" x="2894013" y="4884738"/>
          <p14:tracePt t="278265" x="3197225" y="4884738"/>
          <p14:tracePt t="278282" x="3419475" y="4884738"/>
          <p14:tracePt t="278298" x="3660775" y="4884738"/>
          <p14:tracePt t="278317" x="3776663" y="4894263"/>
          <p14:tracePt t="278332" x="3786188" y="4894263"/>
          <p14:tracePt t="278350" x="3813175" y="4911725"/>
          <p14:tracePt t="278366" x="3840163" y="4911725"/>
          <p14:tracePt t="278382" x="3867150" y="4911725"/>
          <p14:tracePt t="278398" x="3902075" y="4911725"/>
          <p14:tracePt t="278415" x="3919538" y="4902200"/>
          <p14:tracePt t="278432" x="3929063" y="4902200"/>
          <p14:tracePt t="278455" x="3938588" y="4902200"/>
          <p14:tracePt t="278466" x="3956050" y="4902200"/>
          <p14:tracePt t="278488" x="3973513" y="4902200"/>
          <p14:tracePt t="278501" x="4010025" y="4902200"/>
          <p14:tracePt t="278517" x="4037013" y="4902200"/>
          <p14:tracePt t="278549" x="4044950" y="4902200"/>
          <p14:tracePt t="278609" x="4054475" y="4902200"/>
          <p14:tracePt t="278633" x="4081463" y="4902200"/>
          <p14:tracePt t="297901" x="4071938" y="4902200"/>
          <p14:tracePt t="297908" x="4044950" y="4902200"/>
          <p14:tracePt t="297918" x="4027488" y="4902200"/>
          <p14:tracePt t="297935" x="3990975" y="4894263"/>
          <p14:tracePt t="297951" x="3938588" y="4884738"/>
          <p14:tracePt t="297968" x="3867150" y="4867275"/>
          <p14:tracePt t="297986" x="3741738" y="4867275"/>
          <p14:tracePt t="298001" x="3697288" y="4867275"/>
          <p14:tracePt t="298018" x="3633788" y="4867275"/>
          <p14:tracePt t="298035" x="3571875" y="4857750"/>
          <p14:tracePt t="298051" x="3446463" y="4857750"/>
          <p14:tracePt t="298068" x="3357563" y="4857750"/>
          <p14:tracePt t="298085" x="3268663" y="4857750"/>
          <p14:tracePt t="298101" x="3214688" y="4857750"/>
          <p14:tracePt t="298118" x="3152775" y="4857750"/>
          <p14:tracePt t="298135" x="3054350" y="4830763"/>
          <p14:tracePt t="298152" x="2973388" y="4813300"/>
          <p14:tracePt t="298168" x="2928938" y="4813300"/>
          <p14:tracePt t="298579" x="2928938" y="4840288"/>
          <p14:tracePt t="298586" x="2928938" y="4876800"/>
          <p14:tracePt t="298593" x="2928938" y="4902200"/>
          <p14:tracePt t="298602" x="2928938" y="4921250"/>
          <p14:tracePt t="298618" x="2938463" y="4973638"/>
          <p14:tracePt t="298635" x="2946400" y="5000625"/>
          <p14:tracePt t="298651" x="2965450" y="5027613"/>
          <p14:tracePt t="298668" x="2965450" y="5037138"/>
          <p14:tracePt t="298787" x="2973388" y="5054600"/>
          <p14:tracePt t="298801" x="2990850" y="5081588"/>
          <p14:tracePt t="298809" x="2990850" y="5091113"/>
          <p14:tracePt t="298818" x="3000375" y="5108575"/>
          <p14:tracePt t="298835" x="3000375" y="5116513"/>
          <p14:tracePt t="298852" x="3009900" y="5126038"/>
          <p14:tracePt t="298868" x="3017838" y="5126038"/>
          <p14:tracePt t="298884" x="3027363" y="5135563"/>
          <p14:tracePt t="298902" x="3062288" y="5170488"/>
          <p14:tracePt t="298918" x="3062288" y="5180013"/>
          <p14:tracePt t="299133" x="3071813" y="5180013"/>
          <p14:tracePt t="299147" x="3081338" y="5187950"/>
          <p14:tracePt t="299154" x="3081338" y="5197475"/>
          <p14:tracePt t="299168" x="3089275" y="5197475"/>
          <p14:tracePt t="299186" x="3098800" y="5207000"/>
          <p14:tracePt t="299201" x="3125788" y="5214938"/>
          <p14:tracePt t="299218" x="3133725" y="5251450"/>
          <p14:tracePt t="299235" x="3170238" y="5268913"/>
          <p14:tracePt t="299251" x="3187700" y="5278438"/>
          <p14:tracePt t="299268" x="3197225" y="5295900"/>
          <p14:tracePt t="299286" x="3205163" y="5295900"/>
          <p14:tracePt t="299354" x="3205163" y="5305425"/>
          <p14:tracePt t="299371" x="3214688" y="5305425"/>
          <p14:tracePt t="299393" x="3224213" y="5305425"/>
          <p14:tracePt t="299401" x="3224213" y="5313363"/>
          <p14:tracePt t="299409" x="3241675" y="5313363"/>
          <p14:tracePt t="299418" x="3251200" y="5313363"/>
          <p14:tracePt t="299435" x="3259138" y="5322888"/>
          <p14:tracePt t="299452" x="3276600" y="5330825"/>
          <p14:tracePt t="299556" x="3286125" y="5330825"/>
          <p14:tracePt t="299639" x="3295650" y="5330825"/>
          <p14:tracePt t="299654" x="3313113" y="5330825"/>
          <p14:tracePt t="299671" x="3322638" y="5330825"/>
          <p14:tracePt t="299687" x="3330575" y="5330825"/>
          <p14:tracePt t="299693" x="3367088" y="5330825"/>
          <p14:tracePt t="299702" x="3375025" y="5330825"/>
          <p14:tracePt t="299718" x="3419475" y="5330825"/>
          <p14:tracePt t="299752" x="3438525" y="5330825"/>
          <p14:tracePt t="299768" x="3446463" y="5330825"/>
          <p14:tracePt t="299785" x="3465513" y="5330825"/>
          <p14:tracePt t="299803" x="3482975" y="5330825"/>
          <p14:tracePt t="299818" x="3500438" y="5322888"/>
          <p14:tracePt t="299852" x="3509963" y="5322888"/>
          <p14:tracePt t="299886" x="3517900" y="5322888"/>
          <p14:tracePt t="300034" x="3527425" y="5322888"/>
          <p14:tracePt t="300079" x="3536950" y="5322888"/>
          <p14:tracePt t="300087" x="3536950" y="5313363"/>
          <p14:tracePt t="300093" x="3554413" y="5313363"/>
          <p14:tracePt t="300171" x="3562350" y="5305425"/>
          <p14:tracePt t="300228" x="3571875" y="5305425"/>
          <p14:tracePt t="316808" x="3581400" y="5313363"/>
          <p14:tracePt t="316816" x="3598863" y="5322888"/>
          <p14:tracePt t="316823" x="3625850" y="5330825"/>
          <p14:tracePt t="316838" x="3679825" y="5357813"/>
          <p14:tracePt t="316854" x="3724275" y="5357813"/>
          <p14:tracePt t="316871" x="3795713" y="5357813"/>
          <p14:tracePt t="316888" x="3830638" y="5384800"/>
          <p14:tracePt t="316904" x="3894138" y="5384800"/>
          <p14:tracePt t="316920" x="3956050" y="5402263"/>
          <p14:tracePt t="316938" x="4044950" y="5438775"/>
          <p14:tracePt t="316954" x="4081463" y="5465763"/>
          <p14:tracePt t="316971" x="4098925" y="5465763"/>
          <p14:tracePt t="316988" x="4108450" y="5473700"/>
          <p14:tracePt t="317004" x="4152900" y="5510213"/>
          <p14:tracePt t="317007" x="4160838" y="5519738"/>
          <p14:tracePt t="317022" x="4197350" y="5537200"/>
          <p14:tracePt t="317038" x="4205288" y="5564188"/>
          <p14:tracePt t="317054" x="4214813" y="5564188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contain material developed </a:t>
            </a:r>
            <a:r>
              <a:rPr lang="en-US" dirty="0" smtClean="0"/>
              <a:t>and copyright </a:t>
            </a:r>
            <a:r>
              <a:rPr lang="en-US" dirty="0"/>
              <a:t>by</a:t>
            </a:r>
            <a:r>
              <a:rPr lang="en-US" dirty="0" smtClean="0"/>
              <a:t>:</a:t>
            </a:r>
          </a:p>
          <a:p>
            <a:pPr marL="574675" indent="-342900">
              <a:buFont typeface="Arial" pitchFamily="34" charset="0"/>
              <a:buChar char="•"/>
            </a:pPr>
            <a:r>
              <a:rPr lang="en-US" dirty="0" err="1">
                <a:hlinkClick r:id="rId2"/>
              </a:rPr>
              <a:t>Krste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Asanovic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(MIT/UCB</a:t>
            </a:r>
            <a:r>
              <a:rPr lang="en-US" dirty="0" smtClean="0"/>
              <a:t>), </a:t>
            </a:r>
            <a:r>
              <a:rPr lang="en-US" dirty="0" smtClean="0">
                <a:hlinkClick r:id="rId3"/>
              </a:rPr>
              <a:t>CS152-L1</a:t>
            </a:r>
            <a:endParaRPr lang="en-US" dirty="0" smtClean="0"/>
          </a:p>
          <a:p>
            <a:pPr marL="574675" indent="-342900">
              <a:buFont typeface="Arial" pitchFamily="34" charset="0"/>
              <a:buChar char="•"/>
            </a:pPr>
            <a:r>
              <a:rPr lang="en-US" dirty="0">
                <a:hlinkClick r:id="rId4"/>
              </a:rPr>
              <a:t>David M. </a:t>
            </a:r>
            <a:r>
              <a:rPr lang="en-US" dirty="0" err="1" smtClean="0">
                <a:hlinkClick r:id="rId4"/>
              </a:rPr>
              <a:t>Koppelman</a:t>
            </a:r>
            <a:r>
              <a:rPr lang="en-US" dirty="0" smtClean="0"/>
              <a:t> (LSU), </a:t>
            </a:r>
            <a:r>
              <a:rPr lang="en-US" dirty="0" smtClean="0">
                <a:hlinkClick r:id="rId5"/>
              </a:rPr>
              <a:t>EE4720-L1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86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1: Application</a:t>
            </a:r>
            <a:endParaRPr lang="ru-RU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5613" y="914400"/>
            <a:ext cx="8228012" cy="5002214"/>
          </a:xfrm>
        </p:spPr>
        <p:txBody>
          <a:bodyPr/>
          <a:lstStyle/>
          <a:p>
            <a:r>
              <a:rPr lang="en-US" dirty="0" smtClean="0"/>
              <a:t>The general tasks: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money accounting, text editing, music/video encoding,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games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, etc.</a:t>
            </a:r>
          </a:p>
          <a:p>
            <a:endParaRPr lang="ru-RU" dirty="0"/>
          </a:p>
        </p:txBody>
      </p:sp>
      <p:grpSp>
        <p:nvGrpSpPr>
          <p:cNvPr id="4" name="Group 3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pic>
        <p:nvPicPr>
          <p:cNvPr id="1030" name="Picture 6" descr="http://habrastorage.org/storage2/6df/ee6/f33/6dfee6f334382412ae59d8baf98feda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77" y="3359042"/>
            <a:ext cx="2161604" cy="1409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file25.uf.tistory.com/image/2370B5405276981621447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89" y="4368036"/>
            <a:ext cx="2137550" cy="157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670" y="1847860"/>
            <a:ext cx="2207121" cy="1247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9364" y="2247373"/>
            <a:ext cx="2078086" cy="1506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028" name="Picture 4" descr="http://static.mvideo.ru/Pdb/30014604b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058" y="4273135"/>
            <a:ext cx="1900297" cy="1900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 bwMode="auto">
          <a:xfrm>
            <a:off x="454025" y="2290918"/>
            <a:ext cx="3655859" cy="387032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7281509"/>
      </p:ext>
    </p:extLst>
  </p:cSld>
  <p:clrMapOvr>
    <a:masterClrMapping/>
  </p:clrMapOvr>
  <p:transition advTm="748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8" grpId="0" build="p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5653" x="4438650" y="5697538"/>
          <p14:tracePt t="5686" x="4446588" y="5697538"/>
          <p14:tracePt t="5721" x="4518025" y="5662613"/>
          <p14:tracePt t="5737" x="4697413" y="5473700"/>
          <p14:tracePt t="5754" x="4857750" y="5278438"/>
          <p14:tracePt t="5771" x="5045075" y="4973638"/>
          <p14:tracePt t="5786" x="5143500" y="4554538"/>
          <p14:tracePt t="5803" x="5160963" y="4081463"/>
          <p14:tracePt t="5820" x="5224463" y="3438525"/>
          <p14:tracePt t="5836" x="5241925" y="3197225"/>
          <p14:tracePt t="5853" x="5259388" y="3044825"/>
          <p14:tracePt t="5870" x="5251450" y="2928938"/>
          <p14:tracePt t="5886" x="5251450" y="2840038"/>
          <p14:tracePt t="5903" x="5232400" y="2759075"/>
          <p14:tracePt t="5920" x="5187950" y="2670175"/>
          <p14:tracePt t="5937" x="5143500" y="2625725"/>
          <p14:tracePt t="5953" x="5099050" y="2589213"/>
          <p14:tracePt t="5970" x="5072063" y="2563813"/>
          <p14:tracePt t="5988" x="5000625" y="2536825"/>
          <p14:tracePt t="6003" x="4938713" y="2509838"/>
          <p14:tracePt t="6020" x="4894263" y="2492375"/>
          <p14:tracePt t="6037" x="4875213" y="2455863"/>
          <p14:tracePt t="6053" x="4803775" y="2428875"/>
          <p14:tracePt t="6070" x="4724400" y="2393950"/>
          <p14:tracePt t="6086" x="4581525" y="2393950"/>
          <p14:tracePt t="6104" x="4384675" y="2393950"/>
          <p14:tracePt t="6120" x="4116388" y="2393950"/>
          <p14:tracePt t="6137" x="4010025" y="2374900"/>
          <p14:tracePt t="6154" x="3973513" y="2374900"/>
          <p14:tracePt t="6171" x="3946525" y="2374900"/>
          <p14:tracePt t="6185" x="3902075" y="2374900"/>
          <p14:tracePt t="6201" x="3867150" y="2374900"/>
          <p14:tracePt t="6218" x="3840163" y="2374900"/>
          <p14:tracePt t="6235" x="3795713" y="2393950"/>
          <p14:tracePt t="6252" x="3732213" y="2384425"/>
          <p14:tracePt t="6268" x="3697288" y="2374900"/>
          <p14:tracePt t="6285" x="3633788" y="2339975"/>
          <p14:tracePt t="6301" x="3544888" y="2322513"/>
          <p14:tracePt t="6318" x="3446463" y="2312988"/>
          <p14:tracePt t="6335" x="3402013" y="2286000"/>
          <p14:tracePt t="6351" x="3367088" y="2268538"/>
          <p14:tracePt t="6353" x="3367088" y="2259013"/>
          <p14:tracePt t="6368" x="3340100" y="2232025"/>
          <p14:tracePt t="6385" x="3322638" y="2232025"/>
          <p14:tracePt t="6401" x="3303588" y="2214563"/>
          <p14:tracePt t="6417" x="3276600" y="2206625"/>
          <p14:tracePt t="6433" x="3214688" y="2197100"/>
          <p14:tracePt t="6450" x="3205163" y="2179638"/>
          <p14:tracePt t="6467" x="3187700" y="2179638"/>
          <p14:tracePt t="6484" x="3179763" y="2179638"/>
          <p14:tracePt t="6501" x="3143250" y="2170113"/>
          <p14:tracePt t="6518" x="3098800" y="2170113"/>
          <p14:tracePt t="6534" x="3071813" y="2160588"/>
          <p14:tracePt t="6551" x="2990850" y="2152650"/>
          <p14:tracePt t="6568" x="2938463" y="2135188"/>
          <p14:tracePt t="6584" x="2911475" y="2116138"/>
          <p14:tracePt t="6617" x="2901950" y="2116138"/>
          <p14:tracePt t="6737" x="2901950" y="2152650"/>
          <p14:tracePt t="6745" x="2874963" y="2232025"/>
          <p14:tracePt t="6754" x="2874963" y="2286000"/>
          <p14:tracePt t="6768" x="2857500" y="2428875"/>
          <p14:tracePt t="6784" x="2857500" y="2536825"/>
          <p14:tracePt t="6800" x="2857500" y="2635250"/>
          <p14:tracePt t="6817" x="2857500" y="2724150"/>
          <p14:tracePt t="6834" x="2857500" y="2795588"/>
          <p14:tracePt t="6852" x="2847975" y="2911475"/>
          <p14:tracePt t="6868" x="2830513" y="3009900"/>
          <p14:tracePt t="6884" x="2830513" y="3036888"/>
          <p14:tracePt t="6901" x="2830513" y="3098800"/>
          <p14:tracePt t="6917" x="2822575" y="3143250"/>
          <p14:tracePt t="6934" x="2822575" y="3170238"/>
          <p14:tracePt t="6951" x="2822575" y="3187700"/>
          <p14:tracePt t="6968" x="2822575" y="3232150"/>
          <p14:tracePt t="6984" x="2803525" y="3295650"/>
          <p14:tracePt t="7001" x="2795588" y="3357563"/>
          <p14:tracePt t="7017" x="2795588" y="3429000"/>
          <p14:tracePt t="7034" x="2795588" y="3473450"/>
          <p14:tracePt t="7051" x="2786063" y="3509963"/>
          <p14:tracePt t="7068" x="2786063" y="3589338"/>
          <p14:tracePt t="7084" x="2786063" y="3670300"/>
          <p14:tracePt t="7101" x="2786063" y="3733800"/>
          <p14:tracePt t="7118" x="2786063" y="3786188"/>
          <p14:tracePt t="7134" x="2786063" y="3830638"/>
          <p14:tracePt t="7152" x="2786063" y="3921125"/>
          <p14:tracePt t="7168" x="2786063" y="3965575"/>
          <p14:tracePt t="7185" x="2786063" y="4044950"/>
          <p14:tracePt t="7201" x="2786063" y="4108450"/>
          <p14:tracePt t="7218" x="2786063" y="4197350"/>
          <p14:tracePt t="7234" x="2786063" y="4268788"/>
          <p14:tracePt t="7252" x="2786063" y="4402138"/>
          <p14:tracePt t="7268" x="2786063" y="4438650"/>
          <p14:tracePt t="7284" x="2786063" y="4465638"/>
          <p14:tracePt t="7301" x="2786063" y="4510088"/>
          <p14:tracePt t="7317" x="2786063" y="4554538"/>
          <p14:tracePt t="7334" x="2786063" y="4635500"/>
          <p14:tracePt t="7351" x="2803525" y="4813300"/>
          <p14:tracePt t="7367" x="2803525" y="4938713"/>
          <p14:tracePt t="7384" x="2803525" y="4973638"/>
          <p14:tracePt t="7401" x="2813050" y="5019675"/>
          <p14:tracePt t="7417" x="2813050" y="5064125"/>
          <p14:tracePt t="7434" x="2840038" y="5180013"/>
          <p14:tracePt t="7451" x="2857500" y="5322888"/>
          <p14:tracePt t="7468" x="2857500" y="5402263"/>
          <p14:tracePt t="7484" x="2867025" y="5492750"/>
          <p14:tracePt t="7501" x="2867025" y="5599113"/>
          <p14:tracePt t="7518" x="2867025" y="5662613"/>
          <p14:tracePt t="7535" x="2867025" y="5768975"/>
          <p14:tracePt t="7552" x="2884488" y="5857875"/>
          <p14:tracePt t="7568" x="2884488" y="5884863"/>
          <p14:tracePt t="8344" x="2884488" y="5840413"/>
          <p14:tracePt t="8352" x="2894013" y="5751513"/>
          <p14:tracePt t="8360" x="2894013" y="5653088"/>
          <p14:tracePt t="8368" x="2894013" y="5527675"/>
          <p14:tracePt t="8384" x="2894013" y="5349875"/>
          <p14:tracePt t="8401" x="2894013" y="4948238"/>
          <p14:tracePt t="8418" x="2894013" y="4591050"/>
          <p14:tracePt t="8435" x="2911475" y="4357688"/>
          <p14:tracePt t="8452" x="2911475" y="4233863"/>
          <p14:tracePt t="8468" x="2911475" y="4125913"/>
          <p14:tracePt t="8484" x="2884488" y="3956050"/>
          <p14:tracePt t="8501" x="2857500" y="3830638"/>
          <p14:tracePt t="8518" x="2857500" y="3652838"/>
          <p14:tracePt t="8535" x="2857500" y="3517900"/>
          <p14:tracePt t="8552" x="2857500" y="3429000"/>
          <p14:tracePt t="8568" x="2857500" y="3367088"/>
          <p14:tracePt t="8584" x="2857500" y="3241675"/>
          <p14:tracePt t="8601" x="2840038" y="3044825"/>
          <p14:tracePt t="8618" x="2803525" y="2849563"/>
          <p14:tracePt t="8634" x="2795588" y="2768600"/>
          <p14:tracePt t="8652" x="2776538" y="2652713"/>
          <p14:tracePt t="8668" x="2768600" y="2625725"/>
          <p14:tracePt t="8684" x="2768600" y="2598738"/>
          <p14:tracePt t="8701" x="2759075" y="2581275"/>
          <p14:tracePt t="8718" x="2759075" y="2554288"/>
          <p14:tracePt t="8736" x="2751138" y="2527300"/>
          <p14:tracePt t="8830" x="2751138" y="2517775"/>
          <p14:tracePt t="8836" x="2751138" y="2509838"/>
          <p14:tracePt t="8853" x="2751138" y="2492375"/>
          <p14:tracePt t="8990" x="2751138" y="2482850"/>
          <p14:tracePt t="9033" x="2751138" y="2473325"/>
          <p14:tracePt t="9060" x="2751138" y="2465388"/>
          <p14:tracePt t="9068" x="2751138" y="2455863"/>
          <p14:tracePt t="9074" x="2751138" y="2446338"/>
          <p14:tracePt t="9144" x="2751138" y="2438400"/>
          <p14:tracePt t="9154" x="2751138" y="2420938"/>
          <p14:tracePt t="9160" x="2751138" y="2411413"/>
          <p14:tracePt t="9174" x="2751138" y="2401888"/>
          <p14:tracePt t="9185" x="2751138" y="2393950"/>
          <p14:tracePt t="9452" x="2751138" y="2384425"/>
          <p14:tracePt t="9690" x="2751138" y="2374900"/>
          <p14:tracePt t="9806" x="2751138" y="2366963"/>
          <p14:tracePt t="9814" x="2751138" y="2349500"/>
          <p14:tracePt t="9822" x="2751138" y="2339975"/>
          <p14:tracePt t="9835" x="2751138" y="2330450"/>
          <p14:tracePt t="9853" x="2751138" y="2312988"/>
          <p14:tracePt t="9868" x="2751138" y="2295525"/>
          <p14:tracePt t="9884" x="2751138" y="2259013"/>
          <p14:tracePt t="9901" x="2751138" y="2241550"/>
          <p14:tracePt t="9953" x="2751138" y="2232025"/>
          <p14:tracePt t="10383" x="2751138" y="2214563"/>
          <p14:tracePt t="10406" x="2751138" y="2206625"/>
          <p14:tracePt t="10420" x="2751138" y="2197100"/>
          <p14:tracePt t="10436" x="2751138" y="2179638"/>
          <p14:tracePt t="10482" x="2751138" y="2170113"/>
          <p14:tracePt t="10498" x="2751138" y="2152650"/>
          <p14:tracePt t="10512" x="2751138" y="2143125"/>
          <p14:tracePt t="10520" x="2751138" y="2135188"/>
          <p14:tracePt t="10536" x="2751138" y="2108200"/>
          <p14:tracePt t="10552" x="2724150" y="2036763"/>
          <p14:tracePt t="10568" x="2697163" y="1992313"/>
          <p14:tracePt t="10585" x="2670175" y="1928813"/>
          <p14:tracePt t="10602" x="2660650" y="1884363"/>
          <p14:tracePt t="10618" x="2660650" y="1857375"/>
          <p14:tracePt t="10635" x="2652713" y="1822450"/>
          <p14:tracePt t="10652" x="2652713" y="1785938"/>
          <p14:tracePt t="10668" x="2652713" y="1768475"/>
          <p14:tracePt t="10685" x="2652713" y="1758950"/>
          <p14:tracePt t="11030" x="2643188" y="1751013"/>
          <p14:tracePt t="11044" x="2633663" y="1751013"/>
          <p14:tracePt t="11053" x="2616200" y="1751013"/>
          <p14:tracePt t="11068" x="2581275" y="1714500"/>
          <p14:tracePt t="11085" x="2517775" y="1679575"/>
          <p14:tracePt t="11101" x="2482850" y="1652588"/>
          <p14:tracePt t="11118" x="2401888" y="1598613"/>
          <p14:tracePt t="11136" x="2312988" y="1544638"/>
          <p14:tracePt t="11151" x="2286000" y="1536700"/>
          <p14:tracePt t="11168" x="2259013" y="1517650"/>
          <p14:tracePt t="11185" x="2214563" y="1500188"/>
          <p14:tracePt t="11202" x="2205038" y="1490663"/>
          <p14:tracePt t="11220" x="2116138" y="1473200"/>
          <p14:tracePt t="11237" x="2081213" y="1473200"/>
          <p14:tracePt t="11252" x="2009775" y="1465263"/>
          <p14:tracePt t="11269" x="1938338" y="1446213"/>
          <p14:tracePt t="11285" x="1874838" y="1438275"/>
          <p14:tracePt t="11301" x="1830388" y="1419225"/>
          <p14:tracePt t="11318" x="1803400" y="1411288"/>
          <p14:tracePt t="11336" x="1741488" y="1411288"/>
          <p14:tracePt t="11353" x="1687513" y="1411288"/>
          <p14:tracePt t="11368" x="1608138" y="1374775"/>
          <p14:tracePt t="11385" x="1544638" y="1357313"/>
          <p14:tracePt t="11401" x="1446213" y="1330325"/>
          <p14:tracePt t="11418" x="1384300" y="1303338"/>
          <p14:tracePt t="11435" x="1330325" y="1285875"/>
          <p14:tracePt t="11451" x="1268413" y="1285875"/>
          <p14:tracePt t="11468" x="1231900" y="1285875"/>
          <p14:tracePt t="11485" x="1187450" y="1276350"/>
          <p14:tracePt t="11502" x="1169988" y="1276350"/>
          <p14:tracePt t="11518" x="1143000" y="1276350"/>
          <p14:tracePt t="11536" x="1116013" y="1250950"/>
          <p14:tracePt t="11553" x="1108075" y="1250950"/>
          <p14:tracePt t="11568" x="1108075" y="1241425"/>
          <p14:tracePt t="11585" x="1098550" y="1241425"/>
          <p14:tracePt t="11744" x="1108075" y="1241425"/>
          <p14:tracePt t="11751" x="1143000" y="1241425"/>
          <p14:tracePt t="11768" x="1258888" y="1231900"/>
          <p14:tracePt t="11784" x="1393825" y="1187450"/>
          <p14:tracePt t="11802" x="1500188" y="1169988"/>
          <p14:tracePt t="11818" x="1581150" y="1152525"/>
          <p14:tracePt t="11836" x="1697038" y="1152525"/>
          <p14:tracePt t="11852" x="1741488" y="1160463"/>
          <p14:tracePt t="11868" x="1768475" y="1179513"/>
          <p14:tracePt t="11901" x="1768475" y="1187450"/>
          <p14:tracePt t="11918" x="1768475" y="1223963"/>
          <p14:tracePt t="11936" x="1776413" y="1276350"/>
          <p14:tracePt t="11951" x="1741488" y="1339850"/>
          <p14:tracePt t="11968" x="1704975" y="1401763"/>
          <p14:tracePt t="11985" x="1670050" y="1482725"/>
          <p14:tracePt t="12001" x="1643063" y="1536700"/>
          <p14:tracePt t="12018" x="1625600" y="1554163"/>
          <p14:tracePt t="12036" x="1589088" y="1562100"/>
          <p14:tracePt t="12052" x="1581150" y="1571625"/>
          <p14:tracePt t="12068" x="1571625" y="1571625"/>
          <p14:tracePt t="12120" x="1562100" y="1571625"/>
          <p14:tracePt t="12150" x="1554163" y="1571625"/>
          <p14:tracePt t="12158" x="1527175" y="1571625"/>
          <p14:tracePt t="12168" x="1517650" y="1571625"/>
          <p14:tracePt t="12185" x="1500188" y="1571625"/>
          <p14:tracePt t="12203" x="1482725" y="1581150"/>
          <p14:tracePt t="12219" x="1455738" y="1589088"/>
          <p14:tracePt t="12236" x="1347788" y="1616075"/>
          <p14:tracePt t="12251" x="1250950" y="1643063"/>
          <p14:tracePt t="12268" x="1169988" y="1660525"/>
          <p14:tracePt t="12284" x="1044575" y="1670050"/>
          <p14:tracePt t="12302" x="911225" y="1670050"/>
          <p14:tracePt t="12318" x="803275" y="1687513"/>
          <p14:tracePt t="12336" x="731838" y="1687513"/>
          <p14:tracePt t="12352" x="714375" y="1687513"/>
          <p14:tracePt t="12375" x="704850" y="1687513"/>
          <p14:tracePt t="12385" x="704850" y="1697038"/>
          <p14:tracePt t="12420" x="687388" y="1697038"/>
          <p14:tracePt t="12442" x="679450" y="1704975"/>
          <p14:tracePt t="12451" x="669925" y="1714500"/>
          <p14:tracePt t="12459" x="660400" y="1714500"/>
          <p14:tracePt t="12469" x="660400" y="1731963"/>
          <p14:tracePt t="12485" x="652463" y="1751013"/>
          <p14:tracePt t="12501" x="642938" y="1758950"/>
          <p14:tracePt t="12518" x="633413" y="1776413"/>
          <p14:tracePt t="12537" x="608013" y="1839913"/>
          <p14:tracePt t="12552" x="608013" y="1857375"/>
          <p14:tracePt t="12568" x="598488" y="1893888"/>
          <p14:tracePt t="12585" x="588963" y="1955800"/>
          <p14:tracePt t="12601" x="561975" y="1992313"/>
          <p14:tracePt t="12604" x="561975" y="2017713"/>
          <p14:tracePt t="12618" x="561975" y="2027238"/>
          <p14:tracePt t="12636" x="561975" y="2054225"/>
          <p14:tracePt t="12705" x="561975" y="2063750"/>
          <p14:tracePt t="12712" x="561975" y="2071688"/>
          <p14:tracePt t="12721" x="571500" y="2098675"/>
          <p14:tracePt t="12736" x="588963" y="2116138"/>
          <p14:tracePt t="12752" x="588963" y="2125663"/>
          <p14:tracePt t="12768" x="598488" y="2125663"/>
          <p14:tracePt t="12785" x="608013" y="2125663"/>
          <p14:tracePt t="12802" x="625475" y="2143125"/>
          <p14:tracePt t="12818" x="687388" y="2143125"/>
          <p14:tracePt t="12837" x="803275" y="2152650"/>
          <p14:tracePt t="12852" x="866775" y="2152650"/>
          <p14:tracePt t="12868" x="901700" y="2152650"/>
          <p14:tracePt t="12885" x="946150" y="2152650"/>
          <p14:tracePt t="12903" x="1009650" y="2179638"/>
          <p14:tracePt t="12918" x="1081088" y="2187575"/>
          <p14:tracePt t="12935" x="1268413" y="2197100"/>
          <p14:tracePt t="12951" x="1393825" y="2197100"/>
          <p14:tracePt t="12968" x="1428750" y="2197100"/>
          <p14:tracePt t="12985" x="1482725" y="2197100"/>
          <p14:tracePt t="13002" x="1581150" y="2197100"/>
          <p14:tracePt t="13018" x="1687513" y="2197100"/>
          <p14:tracePt t="13035" x="1857375" y="2197100"/>
          <p14:tracePt t="13052" x="1928813" y="2214563"/>
          <p14:tracePt t="13068" x="2027238" y="2232025"/>
          <p14:tracePt t="13085" x="2089150" y="2259013"/>
          <p14:tracePt t="13102" x="2125663" y="2268538"/>
          <p14:tracePt t="13104" x="2133600" y="2268538"/>
          <p14:tracePt t="13118" x="2143125" y="2268538"/>
          <p14:tracePt t="13136" x="2224088" y="2303463"/>
          <p14:tracePt t="13152" x="2303463" y="2330450"/>
          <p14:tracePt t="13169" x="2428875" y="2357438"/>
          <p14:tracePt t="13185" x="2490788" y="2357438"/>
          <p14:tracePt t="13202" x="2571750" y="2357438"/>
          <p14:tracePt t="13219" x="2616200" y="2366963"/>
          <p14:tracePt t="13236" x="2732088" y="2384425"/>
          <p14:tracePt t="13253" x="2822575" y="2384425"/>
          <p14:tracePt t="13268" x="2884488" y="2393950"/>
          <p14:tracePt t="13284" x="2928938" y="2393950"/>
          <p14:tracePt t="13301" x="2982913" y="2393950"/>
          <p14:tracePt t="13318" x="2990850" y="2393950"/>
          <p14:tracePt t="13334" x="3017838" y="2393950"/>
          <p14:tracePt t="13351" x="3044825" y="2393950"/>
          <p14:tracePt t="13368" x="3062288" y="2384425"/>
          <p14:tracePt t="13384" x="3081338" y="2374900"/>
          <p14:tracePt t="13401" x="3108325" y="2374900"/>
          <p14:tracePt t="13418" x="3116263" y="2366963"/>
          <p14:tracePt t="13435" x="3143250" y="2339975"/>
          <p14:tracePt t="13451" x="3170238" y="2339975"/>
          <p14:tracePt t="13468" x="3197225" y="2330450"/>
          <p14:tracePt t="13484" x="3205163" y="2330450"/>
          <p14:tracePt t="13501" x="3232150" y="2322513"/>
          <p14:tracePt t="13518" x="3251200" y="2312988"/>
          <p14:tracePt t="13534" x="3268663" y="2286000"/>
          <p14:tracePt t="13551" x="3276600" y="2278063"/>
          <p14:tracePt t="13568" x="3295650" y="2278063"/>
          <p14:tracePt t="13666" x="3295650" y="2268538"/>
          <p14:tracePt t="13973" x="3295650" y="2259013"/>
          <p14:tracePt t="14258" x="3295650" y="2251075"/>
          <p14:tracePt t="14296" x="3295650" y="2241550"/>
          <p14:tracePt t="14605" x="3295650" y="2224088"/>
          <p14:tracePt t="14919" x="3295650" y="2214563"/>
          <p14:tracePt t="14935" x="3295650" y="2206625"/>
          <p14:tracePt t="14989" x="3295650" y="2197100"/>
          <p14:tracePt t="15027" x="3303588" y="2197100"/>
          <p14:tracePt t="15081" x="3303588" y="2187575"/>
          <p14:tracePt t="15127" x="3303588" y="2179638"/>
          <p14:tracePt t="15135" x="3303588" y="2170113"/>
          <p14:tracePt t="16735" x="3303588" y="2152650"/>
          <p14:tracePt t="16749" x="3303588" y="2143125"/>
          <p14:tracePt t="16859" x="3303588" y="2135188"/>
          <p14:tracePt t="22058" x="3303588" y="2125663"/>
          <p14:tracePt t="22204" x="3303588" y="2116138"/>
          <p14:tracePt t="22219" x="3303588" y="2108200"/>
          <p14:tracePt t="22242" x="3303588" y="2098675"/>
          <p14:tracePt t="22256" x="3303588" y="2081213"/>
          <p14:tracePt t="22272" x="3303588" y="2071688"/>
          <p14:tracePt t="22282" x="3303588" y="2063750"/>
          <p14:tracePt t="22296" x="3303588" y="2054225"/>
          <p14:tracePt t="25019" x="3286125" y="2054225"/>
          <p14:tracePt t="25035" x="3276600" y="2054225"/>
          <p14:tracePt t="25049" x="3268663" y="2054225"/>
          <p14:tracePt t="25065" x="3259138" y="2054225"/>
          <p14:tracePt t="25089" x="3251200" y="2054225"/>
          <p14:tracePt t="25127" x="3251200" y="2063750"/>
          <p14:tracePt t="25140" x="3241675" y="2063750"/>
          <p14:tracePt t="25241" x="3232150" y="2063750"/>
          <p14:tracePt t="25265" x="3214688" y="2063750"/>
          <p14:tracePt t="25283" x="3205163" y="2063750"/>
          <p14:tracePt t="25303" x="3197225" y="2063750"/>
          <p14:tracePt t="25311" x="3187700" y="2054225"/>
          <p14:tracePt t="25381" x="3179763" y="2054225"/>
          <p14:tracePt t="25387" x="3179763" y="2044700"/>
          <p14:tracePt t="25511" x="3179763" y="2036763"/>
          <p14:tracePt t="26302" x="3170238" y="2036763"/>
          <p14:tracePt t="26364" x="3160713" y="2036763"/>
          <p14:tracePt t="26386" x="3160713" y="2044700"/>
          <p14:tracePt t="26410" x="3160713" y="2054225"/>
          <p14:tracePt t="26418" x="3160713" y="2063750"/>
          <p14:tracePt t="26432" x="3160713" y="2071688"/>
          <p14:tracePt t="26448" x="3160713" y="2089150"/>
          <p14:tracePt t="26503" x="3160713" y="2098675"/>
          <p14:tracePt t="26511" x="3160713" y="2108200"/>
          <p14:tracePt t="26619" x="3160713" y="2116138"/>
          <p14:tracePt t="26641" x="3160713" y="2135188"/>
          <p14:tracePt t="26649" x="3160713" y="2152650"/>
          <p14:tracePt t="26658" x="3160713" y="2170113"/>
          <p14:tracePt t="26670" x="3160713" y="2179638"/>
          <p14:tracePt t="26687" x="3152775" y="2197100"/>
          <p14:tracePt t="26911" x="3152775" y="2214563"/>
          <p14:tracePt t="26925" x="3152775" y="2224088"/>
          <p14:tracePt t="28904" x="3133725" y="2224088"/>
          <p14:tracePt t="28955" x="3116263" y="2224088"/>
          <p14:tracePt t="28972" x="3108325" y="2224088"/>
          <p14:tracePt t="28988" x="3098800" y="2224088"/>
          <p14:tracePt t="28995" x="3089275" y="2224088"/>
          <p14:tracePt t="29010" x="3089275" y="2206625"/>
          <p14:tracePt t="29020" x="3071813" y="2206625"/>
          <p14:tracePt t="29041" x="3071813" y="2197100"/>
          <p14:tracePt t="29055" x="3044825" y="2197100"/>
          <p14:tracePt t="29071" x="3036888" y="2197100"/>
          <p14:tracePt t="29088" x="3009900" y="2197100"/>
          <p14:tracePt t="29104" x="2990850" y="2197100"/>
          <p14:tracePt t="29120" x="2946400" y="2206625"/>
          <p14:tracePt t="29137" x="2901950" y="2206625"/>
          <p14:tracePt t="29154" x="2857500" y="2214563"/>
          <p14:tracePt t="29171" x="2741613" y="2214563"/>
          <p14:tracePt t="29188" x="2705100" y="2214563"/>
          <p14:tracePt t="29204" x="2643188" y="2214563"/>
          <p14:tracePt t="29220" x="2598738" y="2224088"/>
          <p14:tracePt t="29237" x="2571750" y="2224088"/>
          <p14:tracePt t="29255" x="2536825" y="2224088"/>
          <p14:tracePt t="29271" x="2517775" y="2224088"/>
          <p14:tracePt t="29288" x="2482850" y="2224088"/>
          <p14:tracePt t="29320" x="2473325" y="2224088"/>
          <p14:tracePt t="29337" x="2465388" y="2224088"/>
          <p14:tracePt t="30233" x="2482850" y="2224088"/>
          <p14:tracePt t="30248" x="2490788" y="2224088"/>
          <p14:tracePt t="30257" x="2509838" y="2224088"/>
          <p14:tracePt t="30272" x="2527300" y="2224088"/>
          <p14:tracePt t="30288" x="2544763" y="2224088"/>
          <p14:tracePt t="30304" x="2562225" y="2224088"/>
          <p14:tracePt t="30320" x="2589213" y="2224088"/>
          <p14:tracePt t="30337" x="2633663" y="2224088"/>
          <p14:tracePt t="30354" x="2643188" y="2224088"/>
          <p14:tracePt t="30356" x="2670175" y="2224088"/>
          <p14:tracePt t="30372" x="2697163" y="2224088"/>
          <p14:tracePt t="30387" x="2705100" y="2224088"/>
          <p14:tracePt t="30404" x="2741613" y="2224088"/>
          <p14:tracePt t="30421" x="2751138" y="2224088"/>
          <p14:tracePt t="30437" x="2759075" y="2224088"/>
          <p14:tracePt t="30454" x="2768600" y="2224088"/>
          <p14:tracePt t="30471" x="2776538" y="2224088"/>
          <p14:tracePt t="30488" x="2803525" y="2214563"/>
          <p14:tracePt t="30504" x="2822575" y="2214563"/>
          <p14:tracePt t="30521" x="2840038" y="2214563"/>
          <p14:tracePt t="30537" x="2847975" y="2214563"/>
          <p14:tracePt t="30571" x="2867025" y="2197100"/>
          <p14:tracePt t="30604" x="2874963" y="2197100"/>
          <p14:tracePt t="32440" x="2874963" y="2214563"/>
          <p14:tracePt t="32457" x="2874963" y="2224088"/>
          <p14:tracePt t="32464" x="2874963" y="2232025"/>
          <p14:tracePt t="32478" x="2857500" y="2241550"/>
          <p14:tracePt t="32487" x="2857500" y="2268538"/>
          <p14:tracePt t="32504" x="2847975" y="2278063"/>
          <p14:tracePt t="32521" x="2840038" y="2295525"/>
          <p14:tracePt t="32537" x="2830513" y="2312988"/>
          <p14:tracePt t="32554" x="2822575" y="2339975"/>
          <p14:tracePt t="32587" x="2813050" y="2349500"/>
          <p14:tracePt t="32604" x="2813050" y="2366963"/>
          <p14:tracePt t="32620" x="2786063" y="2374900"/>
          <p14:tracePt t="32637" x="2786063" y="2393950"/>
          <p14:tracePt t="32654" x="2786063" y="2411413"/>
          <p14:tracePt t="32671" x="2776538" y="2420938"/>
          <p14:tracePt t="32703" x="2776538" y="2428875"/>
          <p14:tracePt t="32756" x="2768600" y="2428875"/>
          <p14:tracePt t="32786" x="2768600" y="2438400"/>
          <p14:tracePt t="32818" x="2759075" y="2446338"/>
          <p14:tracePt t="32910" x="2751138" y="2446338"/>
          <p14:tracePt t="32932" x="2724150" y="2446338"/>
          <p14:tracePt t="32940" x="2714625" y="2446338"/>
          <p14:tracePt t="32954" x="2705100" y="2446338"/>
          <p14:tracePt t="32971" x="2660650" y="2455863"/>
          <p14:tracePt t="32987" x="2652713" y="2455863"/>
          <p14:tracePt t="33004" x="2643188" y="2455863"/>
          <p14:tracePt t="33038" x="2633663" y="2455863"/>
          <p14:tracePt t="33054" x="2625725" y="2455863"/>
          <p14:tracePt t="33071" x="2598738" y="2465388"/>
          <p14:tracePt t="33088" x="2589213" y="2465388"/>
          <p14:tracePt t="33121" x="2581275" y="2465388"/>
          <p14:tracePt t="33138" x="2562225" y="2465388"/>
          <p14:tracePt t="33571" x="2562225" y="2455863"/>
          <p14:tracePt t="33586" x="2562225" y="2446338"/>
          <p14:tracePt t="33595" x="2571750" y="2438400"/>
          <p14:tracePt t="33604" x="2571750" y="2428875"/>
          <p14:tracePt t="33621" x="2581275" y="2428875"/>
          <p14:tracePt t="33794" x="2581275" y="2420938"/>
          <p14:tracePt t="33886" x="2589213" y="2420938"/>
          <p14:tracePt t="33902" x="2589213" y="2401888"/>
          <p14:tracePt t="34002" x="2589213" y="2393950"/>
          <p14:tracePt t="37817" x="2589213" y="2384425"/>
          <p14:tracePt t="37893" x="2608263" y="2384425"/>
          <p14:tracePt t="38185" x="2608263" y="2393950"/>
          <p14:tracePt t="41686" x="2608263" y="2384425"/>
          <p14:tracePt t="41694" x="2608263" y="2374900"/>
          <p14:tracePt t="41708" x="2608263" y="2366963"/>
          <p14:tracePt t="41753" x="2608263" y="2357438"/>
          <p14:tracePt t="43993" x="2608263" y="2349500"/>
          <p14:tracePt t="44008" x="2616200" y="2330450"/>
          <p14:tracePt t="44016" x="2625725" y="2322513"/>
          <p14:tracePt t="44025" x="2633663" y="2312988"/>
          <p14:tracePt t="44039" x="2633663" y="2303463"/>
          <p14:tracePt t="44230" x="2633663" y="2312988"/>
          <p14:tracePt t="45814" x="2643188" y="2312988"/>
          <p14:tracePt t="45823" x="2670175" y="2312988"/>
          <p14:tracePt t="45831" x="2679700" y="2312988"/>
          <p14:tracePt t="45839" x="2697163" y="2312988"/>
          <p14:tracePt t="45856" x="2741613" y="2312988"/>
          <p14:tracePt t="45872" x="2786063" y="2312988"/>
          <p14:tracePt t="45889" x="2813050" y="2303463"/>
          <p14:tracePt t="45905" x="2830513" y="2303463"/>
          <p14:tracePt t="45922" x="2874963" y="2303463"/>
          <p14:tracePt t="45939" x="2946400" y="2303463"/>
          <p14:tracePt t="45956" x="3009900" y="2295525"/>
          <p14:tracePt t="45972" x="3071813" y="2286000"/>
          <p14:tracePt t="45989" x="3089275" y="2268538"/>
          <p14:tracePt t="46006" x="3108325" y="2259013"/>
          <p14:tracePt t="46022" x="3116263" y="2259013"/>
          <p14:tracePt t="46039" x="3143250" y="2251075"/>
          <p14:tracePt t="46056" x="3152775" y="2241550"/>
          <p14:tracePt t="46072" x="3170238" y="2241550"/>
          <p14:tracePt t="46089" x="3179763" y="2241550"/>
          <p14:tracePt t="46106" x="3187700" y="2224088"/>
          <p14:tracePt t="46108" x="3214688" y="2224088"/>
          <p14:tracePt t="46123" x="3241675" y="2197100"/>
          <p14:tracePt t="46139" x="3268663" y="2152650"/>
          <p14:tracePt t="46156" x="3295650" y="2135188"/>
          <p14:tracePt t="46172" x="3330575" y="2098675"/>
          <p14:tracePt t="46176" x="3330575" y="2081213"/>
          <p14:tracePt t="46189" x="3340100" y="2071688"/>
          <p14:tracePt t="46205" x="3348038" y="2017713"/>
          <p14:tracePt t="46223" x="3357563" y="1946275"/>
          <p14:tracePt t="46239" x="3357563" y="1911350"/>
          <p14:tracePt t="46255" x="3340100" y="1901825"/>
          <p14:tracePt t="46272" x="3340100" y="1893888"/>
          <p14:tracePt t="46289" x="3313113" y="1884363"/>
          <p14:tracePt t="46305" x="3286125" y="1874838"/>
          <p14:tracePt t="46322" x="3179763" y="1803400"/>
          <p14:tracePt t="46339" x="3089275" y="1803400"/>
          <p14:tracePt t="46356" x="2982913" y="1803400"/>
          <p14:tracePt t="46372" x="2901950" y="1795463"/>
          <p14:tracePt t="46389" x="2813050" y="1776413"/>
          <p14:tracePt t="46407" x="2741613" y="1776413"/>
          <p14:tracePt t="46422" x="2697163" y="1768475"/>
          <p14:tracePt t="46439" x="2633663" y="1751013"/>
          <p14:tracePt t="46456" x="2527300" y="1751013"/>
          <p14:tracePt t="46472" x="2384425" y="1741488"/>
          <p14:tracePt t="46489" x="2232025" y="1741488"/>
          <p14:tracePt t="46507" x="1982788" y="1724025"/>
          <p14:tracePt t="46523" x="1911350" y="1704975"/>
          <p14:tracePt t="46540" x="1812925" y="1704975"/>
          <p14:tracePt t="46556" x="1741488" y="1704975"/>
          <p14:tracePt t="46573" x="1616075" y="1704975"/>
          <p14:tracePt t="46589" x="1509713" y="1704975"/>
          <p14:tracePt t="46606" x="1411288" y="1714500"/>
          <p14:tracePt t="46609" x="1339850" y="1714500"/>
          <p14:tracePt t="46623" x="1250950" y="1704975"/>
          <p14:tracePt t="46639" x="1204913" y="1714500"/>
          <p14:tracePt t="46656" x="1169988" y="1714500"/>
          <p14:tracePt t="46672" x="1125538" y="1714500"/>
          <p14:tracePt t="46689" x="1071563" y="1724025"/>
          <p14:tracePt t="46705" x="1027113" y="1724025"/>
          <p14:tracePt t="46723" x="938213" y="1724025"/>
          <p14:tracePt t="46739" x="874713" y="1724025"/>
          <p14:tracePt t="46756" x="795338" y="1751013"/>
          <p14:tracePt t="46772" x="741363" y="1751013"/>
          <p14:tracePt t="46789" x="696913" y="1758950"/>
          <p14:tracePt t="46806" x="679450" y="1776413"/>
          <p14:tracePt t="46822" x="642938" y="1795463"/>
          <p14:tracePt t="46839" x="615950" y="1803400"/>
          <p14:tracePt t="46856" x="608013" y="1812925"/>
          <p14:tracePt t="46873" x="581025" y="1830388"/>
          <p14:tracePt t="46889" x="571500" y="1849438"/>
          <p14:tracePt t="46906" x="571500" y="1866900"/>
          <p14:tracePt t="46922" x="561975" y="1901825"/>
          <p14:tracePt t="46956" x="561975" y="1911350"/>
          <p14:tracePt t="46973" x="561975" y="1928813"/>
          <p14:tracePt t="46989" x="581025" y="1946275"/>
          <p14:tracePt t="47007" x="642938" y="1973263"/>
          <p14:tracePt t="47023" x="652463" y="1982788"/>
          <p14:tracePt t="47039" x="679450" y="2000250"/>
          <p14:tracePt t="47056" x="696913" y="2009775"/>
          <p14:tracePt t="47072" x="723900" y="2009775"/>
          <p14:tracePt t="47089" x="768350" y="2027238"/>
          <p14:tracePt t="47107" x="847725" y="2027238"/>
          <p14:tracePt t="47123" x="911225" y="2036763"/>
          <p14:tracePt t="47139" x="1000125" y="2036763"/>
          <p14:tracePt t="47156" x="1098550" y="2044700"/>
          <p14:tracePt t="47172" x="1143000" y="2044700"/>
          <p14:tracePt t="47189" x="1250950" y="2063750"/>
          <p14:tracePt t="47207" x="1393825" y="2063750"/>
          <p14:tracePt t="47223" x="1517650" y="2071688"/>
          <p14:tracePt t="47239" x="1616075" y="2098675"/>
          <p14:tracePt t="47257" x="1687513" y="2098675"/>
          <p14:tracePt t="47273" x="1839913" y="2098675"/>
          <p14:tracePt t="47289" x="1965325" y="2098675"/>
          <p14:tracePt t="47307" x="2108200" y="2098675"/>
          <p14:tracePt t="47323" x="2187575" y="2098675"/>
          <p14:tracePt t="47340" x="2251075" y="2098675"/>
          <p14:tracePt t="47356" x="2286000" y="2098675"/>
          <p14:tracePt t="47373" x="2339975" y="2098675"/>
          <p14:tracePt t="47389" x="2419350" y="2081213"/>
          <p14:tracePt t="47407" x="2562225" y="2071688"/>
          <p14:tracePt t="47423" x="2598738" y="2063750"/>
          <p14:tracePt t="47439" x="2660650" y="2063750"/>
          <p14:tracePt t="47456" x="2687638" y="2044700"/>
          <p14:tracePt t="47473" x="2705100" y="2044700"/>
          <p14:tracePt t="47489" x="2732088" y="2036763"/>
          <p14:tracePt t="47507" x="2741613" y="2036763"/>
          <p14:tracePt t="47523" x="2768600" y="2036763"/>
          <p14:tracePt t="47541" x="2776538" y="2036763"/>
          <p14:tracePt t="47556" x="2786063" y="2036763"/>
          <p14:tracePt t="47573" x="2795588" y="2036763"/>
          <p14:tracePt t="47589" x="2803525" y="2036763"/>
          <p14:tracePt t="47606" x="2813050" y="2036763"/>
          <p14:tracePt t="47623" x="2822575" y="2036763"/>
          <p14:tracePt t="47645" x="2822575" y="2027238"/>
          <p14:tracePt t="48163" x="2840038" y="2027238"/>
          <p14:tracePt t="48169" x="2840038" y="2017713"/>
          <p14:tracePt t="48231" x="2847975" y="2009775"/>
          <p14:tracePt t="49070" x="2847975" y="2000250"/>
          <p14:tracePt t="49199" x="2857500" y="2000250"/>
          <p14:tracePt t="49383" x="2857500" y="1982788"/>
          <p14:tracePt t="49445" x="2857500" y="19732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2: Algorithms</a:t>
            </a:r>
            <a:endParaRPr lang="ru-RU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r>
              <a:rPr lang="en-US" dirty="0" smtClean="0"/>
              <a:t>High-level math methods to perform the task</a:t>
            </a:r>
            <a:r>
              <a:rPr lang="en-US" dirty="0"/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quick sort,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search in graphs, fractal compression, signal encoding, etc.</a:t>
            </a:r>
            <a:endParaRPr lang="ru-RU" dirty="0">
              <a:solidFill>
                <a:schemeClr val="tx2">
                  <a:lumMod val="75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2056" name="Picture 8" descr="http://sydney.edu.au/engineering/it/~aquigley/3dfade/netscape_tcv_ca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11" y="1799006"/>
            <a:ext cx="1849842" cy="141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853" y="2066933"/>
            <a:ext cx="1485628" cy="173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2050" name="Picture 2" descr="http://upload.wikimedia.org/wikibooks/en/3/37/Algorithms-F6CallTre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38" y="5217819"/>
            <a:ext cx="2400369" cy="870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2/2e/Boruvka's_algorithm_(Sollin's_algorithm)_Ani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18" y="3366471"/>
            <a:ext cx="2429125" cy="136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ewritersguidetoepublishing.com/wp-content/uploads/2011/10/algorithm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23" y="4193519"/>
            <a:ext cx="1558412" cy="1459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454025" y="2762294"/>
            <a:ext cx="3655859" cy="3398944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65839" y="1828125"/>
            <a:ext cx="3655859" cy="48703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1046080"/>
      </p:ext>
    </p:extLst>
  </p:cSld>
  <p:clrMapOvr>
    <a:masterClrMapping/>
  </p:clrMapOvr>
  <p:transition advTm="873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5" grpId="0" build="p"/>
      <p:bldP spid="40" grpId="0" animBg="1"/>
      <p:bldP spid="42" grpId="0" animBg="1"/>
    </p:bldLst>
  </p:timing>
  <p:extLst>
    <p:ext uri="{3A86A75C-4F4B-4683-9AE1-C65F6400EC91}">
      <p14:laserTraceLst xmlns:p14="http://schemas.microsoft.com/office/powerpoint/2010/main">
        <p14:tracePtLst>
          <p14:tracePt t="79075" x="3009900" y="1973263"/>
          <p14:tracePt t="79091" x="3116263" y="1982788"/>
          <p14:tracePt t="79110" x="3313113" y="1982788"/>
          <p14:tracePt t="79127" x="3482975" y="1973263"/>
          <p14:tracePt t="79143" x="3581400" y="1973263"/>
          <p14:tracePt t="79161" x="3616325" y="1973263"/>
          <p14:tracePt t="79177" x="3633788" y="1973263"/>
          <p14:tracePt t="79211" x="3643313" y="1973263"/>
          <p14:tracePt t="79243" x="3652838" y="1911350"/>
          <p14:tracePt t="79260" x="3714750" y="1812925"/>
          <p14:tracePt t="79278" x="3768725" y="1758950"/>
          <p14:tracePt t="79295" x="3822700" y="1724025"/>
          <p14:tracePt t="79310" x="3946525" y="1687513"/>
          <p14:tracePt t="79326" x="4143375" y="1714500"/>
          <p14:tracePt t="79344" x="4411663" y="1768475"/>
          <p14:tracePt t="79360" x="4911725" y="1965325"/>
          <p14:tracePt t="79377" x="5259388" y="2081213"/>
          <p14:tracePt t="79394" x="5813425" y="2224088"/>
          <p14:tracePt t="79410" x="6384925" y="2455863"/>
          <p14:tracePt t="79427" x="6858000" y="2616200"/>
          <p14:tracePt t="79444" x="7456488" y="2768600"/>
          <p14:tracePt t="79460" x="8018463" y="2911475"/>
          <p14:tracePt t="79477" x="8224838" y="2955925"/>
          <p14:tracePt t="79494" x="8304213" y="2965450"/>
          <p14:tracePt t="79510" x="8313738" y="2965450"/>
          <p14:tracePt t="79644" x="8259763" y="3044825"/>
          <p14:tracePt t="79661" x="8188325" y="3197225"/>
          <p14:tracePt t="79678" x="8135938" y="3295650"/>
          <p14:tracePt t="79694" x="8064500" y="3375025"/>
          <p14:tracePt t="79710" x="8010525" y="3465513"/>
          <p14:tracePt t="79728" x="7966075" y="3509963"/>
          <p14:tracePt t="79730" x="7921625" y="3527425"/>
          <p14:tracePt t="79743" x="7894638" y="3536950"/>
          <p14:tracePt t="79760" x="7742238" y="3598863"/>
          <p14:tracePt t="79850" x="7143750" y="3822700"/>
          <p14:tracePt t="79852" x="7108825" y="3840163"/>
          <p14:tracePt t="79875" x="6956425" y="3894138"/>
          <p14:tracePt t="79891" x="6875463" y="3902075"/>
          <p14:tracePt t="79908" x="6840538" y="3902075"/>
          <p14:tracePt t="79925" x="6823075" y="3902075"/>
          <p14:tracePt t="79944" x="6823075" y="3911600"/>
          <p14:tracePt t="79960" x="6804025" y="3911600"/>
          <p14:tracePt t="79977" x="6796088" y="3911600"/>
          <p14:tracePt t="79995" x="6759575" y="3911600"/>
          <p14:tracePt t="80010" x="6742113" y="3911600"/>
          <p14:tracePt t="80027" x="6688138" y="3929063"/>
          <p14:tracePt t="80044" x="6688138" y="3938588"/>
          <p14:tracePt t="80193" x="6680200" y="3902075"/>
          <p14:tracePt t="80209" x="6732588" y="3714750"/>
          <p14:tracePt t="80226" x="6850063" y="3438525"/>
          <p14:tracePt t="80244" x="6921500" y="3214688"/>
          <p14:tracePt t="80261" x="7018338" y="2955925"/>
          <p14:tracePt t="80278" x="7018338" y="2857500"/>
          <p14:tracePt t="80294" x="7018338" y="2813050"/>
          <p14:tracePt t="80311" x="7018338" y="2803525"/>
          <p14:tracePt t="80327" x="7018338" y="27955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3: Program Language</a:t>
            </a:r>
            <a:endParaRPr lang="ru-RU" dirty="0"/>
          </a:p>
        </p:txBody>
      </p:sp>
      <p:pic>
        <p:nvPicPr>
          <p:cNvPr id="3078" name="Picture 6" descr="https://d15cw65ipctsrr.cloudfront.net/f2/e2d37549671b4a0c04b4f40669e1c9/course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46" y="4571790"/>
            <a:ext cx="2588394" cy="1457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vaniercollege.qc.ca/computer-science-technology/files/2012/08/programming-languag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714" y="1886675"/>
            <a:ext cx="3262137" cy="1041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779" y="2679185"/>
            <a:ext cx="3728945" cy="1630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4063" y="4131224"/>
            <a:ext cx="1760356" cy="176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>
                <a:latin typeface="Neo Sans Intel" pitchFamily="34" charset="0"/>
                <a:cs typeface="Arial" pitchFamily="34" charset="0"/>
              </a:rPr>
              <a:t>Representation of algorithms </a:t>
            </a:r>
            <a:r>
              <a:rPr lang="en-US" dirty="0" smtClean="0">
                <a:latin typeface="Neo Sans Intel" pitchFamily="34" charset="0"/>
                <a:cs typeface="Arial" pitchFamily="34" charset="0"/>
              </a:rPr>
              <a:t>in formal languages that can be translated to “machine language”: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++,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Java, Python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SQL, 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3248554"/>
            <a:ext cx="3655859" cy="291268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5"/>
            <a:ext cx="3655859" cy="95373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7381513"/>
      </p:ext>
    </p:extLst>
  </p:cSld>
  <p:clrMapOvr>
    <a:masterClrMapping/>
  </p:clrMapOvr>
  <p:transition advTm="1561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>
    <p:ext uri="{3A86A75C-4F4B-4683-9AE1-C65F6400EC91}">
      <p14:laserTraceLst xmlns:p14="http://schemas.microsoft.com/office/powerpoint/2010/main">
        <p14:tracePtLst>
          <p14:tracePt t="58609" x="6956425" y="2751138"/>
          <p14:tracePt t="58617" x="6921500" y="2741613"/>
          <p14:tracePt t="58626" x="6858000" y="2679700"/>
          <p14:tracePt t="58643" x="6688138" y="2581275"/>
          <p14:tracePt t="58657" x="6527800" y="2401888"/>
          <p14:tracePt t="58674" x="6367463" y="2339975"/>
          <p14:tracePt t="58690" x="6116638" y="2241550"/>
          <p14:tracePt t="58707" x="5911850" y="2160588"/>
          <p14:tracePt t="58725" x="5286375" y="1812925"/>
          <p14:tracePt t="58741" x="4848225" y="1652588"/>
          <p14:tracePt t="58757" x="4518025" y="1473200"/>
          <p14:tracePt t="58774" x="4170363" y="1357313"/>
          <p14:tracePt t="58791" x="3875088" y="1268413"/>
          <p14:tracePt t="58807" x="3598863" y="1133475"/>
          <p14:tracePt t="58825" x="3143250" y="946150"/>
          <p14:tracePt t="58842" x="2911475" y="839788"/>
          <p14:tracePt t="58857" x="2589213" y="723900"/>
          <p14:tracePt t="58874" x="2366963" y="714375"/>
          <p14:tracePt t="58892" x="2071688" y="660400"/>
          <p14:tracePt t="58895" x="1928813" y="660400"/>
          <p14:tracePt t="58907" x="1812925" y="660400"/>
          <p14:tracePt t="58925" x="1625600" y="660400"/>
          <p14:tracePt t="58942" x="1401763" y="608013"/>
          <p14:tracePt t="58957" x="1276350" y="608013"/>
          <p14:tracePt t="58973" x="1231900" y="608013"/>
          <p14:tracePt t="58990" x="1223963" y="608013"/>
          <p14:tracePt t="59006" x="1187450" y="608013"/>
          <p14:tracePt t="59023" x="1169988" y="615950"/>
          <p14:tracePt t="59041" x="1116013" y="652463"/>
          <p14:tracePt t="59057" x="1062038" y="687388"/>
          <p14:tracePt t="59073" x="1044575" y="723900"/>
          <p14:tracePt t="59090" x="1017588" y="741363"/>
          <p14:tracePt t="59107" x="990600" y="776288"/>
          <p14:tracePt t="59123" x="955675" y="785813"/>
          <p14:tracePt t="59142" x="893763" y="847725"/>
          <p14:tracePt t="59157" x="893763" y="866775"/>
          <p14:tracePt t="59173" x="884238" y="874713"/>
          <p14:tracePt t="59190" x="874713" y="884238"/>
          <p14:tracePt t="59207" x="866775" y="884238"/>
          <p14:tracePt t="59225" x="830263" y="893763"/>
          <p14:tracePt t="59240" x="822325" y="893763"/>
          <p14:tracePt t="59257" x="822325" y="901700"/>
          <p14:tracePt t="59347" x="822325" y="911225"/>
          <p14:tracePt t="59355" x="822325" y="919163"/>
          <p14:tracePt t="59363" x="812800" y="919163"/>
          <p14:tracePt t="59373" x="812800" y="938213"/>
          <p14:tracePt t="59391" x="812800" y="946150"/>
          <p14:tracePt t="59407" x="812800" y="965200"/>
          <p14:tracePt t="59424" x="812800" y="990600"/>
          <p14:tracePt t="59602" x="812800" y="1000125"/>
          <p14:tracePt t="59642" x="822325" y="1009650"/>
          <p14:tracePt t="59648" x="839788" y="1017588"/>
          <p14:tracePt t="59657" x="857250" y="1044575"/>
          <p14:tracePt t="59674" x="866775" y="1054100"/>
          <p14:tracePt t="59690" x="911225" y="1062038"/>
          <p14:tracePt t="59707" x="955675" y="1081088"/>
          <p14:tracePt t="59725" x="1000125" y="1089025"/>
          <p14:tracePt t="59740" x="1062038" y="1089025"/>
          <p14:tracePt t="59757" x="1143000" y="1098550"/>
          <p14:tracePt t="59774" x="1204913" y="1116013"/>
          <p14:tracePt t="59791" x="1276350" y="1152525"/>
          <p14:tracePt t="59807" x="1347788" y="1179513"/>
          <p14:tracePt t="59824" x="1393825" y="1179513"/>
          <p14:tracePt t="59841" x="1490663" y="1179513"/>
          <p14:tracePt t="59857" x="1517650" y="1179513"/>
          <p14:tracePt t="59874" x="1544638" y="1179513"/>
          <p14:tracePt t="59890" x="1598613" y="1179513"/>
          <p14:tracePt t="59896" x="1633538" y="1179513"/>
          <p14:tracePt t="59907" x="1687513" y="1179513"/>
          <p14:tracePt t="59925" x="1822450" y="1179513"/>
          <p14:tracePt t="59941" x="1901825" y="1179513"/>
          <p14:tracePt t="59958" x="1946275" y="1179513"/>
          <p14:tracePt t="59974" x="1982788" y="1179513"/>
          <p14:tracePt t="59991" x="2071688" y="1179513"/>
          <p14:tracePt t="60007" x="2160588" y="1179513"/>
          <p14:tracePt t="60025" x="2428875" y="1179513"/>
          <p14:tracePt t="60040" x="2608263" y="1179513"/>
          <p14:tracePt t="60057" x="2741613" y="1179513"/>
          <p14:tracePt t="60074" x="2813050" y="1196975"/>
          <p14:tracePt t="60090" x="2867025" y="1196975"/>
          <p14:tracePt t="60093" x="2919413" y="1196975"/>
          <p14:tracePt t="60107" x="2955925" y="1196975"/>
          <p14:tracePt t="60125" x="3071813" y="1204913"/>
          <p14:tracePt t="60142" x="3143250" y="1204913"/>
          <p14:tracePt t="60157" x="3187700" y="1223963"/>
          <p14:tracePt t="60174" x="3251200" y="1231900"/>
          <p14:tracePt t="60190" x="3295650" y="1231900"/>
          <p14:tracePt t="60207" x="3330575" y="1241425"/>
          <p14:tracePt t="60225" x="3384550" y="1241425"/>
          <p14:tracePt t="60241" x="3438525" y="1268413"/>
          <p14:tracePt t="60257" x="3500438" y="1276350"/>
          <p14:tracePt t="60274" x="3527425" y="1276350"/>
          <p14:tracePt t="60290" x="3554413" y="1303338"/>
          <p14:tracePt t="60307" x="3598863" y="1303338"/>
          <p14:tracePt t="60324" x="3687763" y="1303338"/>
          <p14:tracePt t="60340" x="3776663" y="1312863"/>
          <p14:tracePt t="60357" x="3830638" y="1312863"/>
          <p14:tracePt t="60374" x="3848100" y="1312863"/>
          <p14:tracePt t="60392" x="3875088" y="1322388"/>
          <p14:tracePt t="60396" x="3884613" y="1322388"/>
          <p14:tracePt t="60407" x="3911600" y="1322388"/>
          <p14:tracePt t="60424" x="3929063" y="1322388"/>
          <p14:tracePt t="60441" x="3946525" y="1322388"/>
          <p14:tracePt t="60457" x="3983038" y="1322388"/>
          <p14:tracePt t="60491" x="3990975" y="1322388"/>
          <p14:tracePt t="60532" x="4000500" y="1322388"/>
          <p14:tracePt t="60564" x="4000500" y="1330325"/>
          <p14:tracePt t="78391" x="4027488" y="1357313"/>
          <p14:tracePt t="78400" x="4062413" y="1357313"/>
          <p14:tracePt t="78410" x="4071938" y="1357313"/>
          <p14:tracePt t="78426" x="4081463" y="1366838"/>
          <p14:tracePt t="78443" x="4098925" y="1374775"/>
          <p14:tracePt t="78529" x="4116388" y="1384300"/>
          <p14:tracePt t="78543" x="4116388" y="1401763"/>
          <p14:tracePt t="78567" x="4133850" y="1411288"/>
          <p14:tracePt t="78575" x="4143375" y="1411288"/>
          <p14:tracePt t="78584" x="4152900" y="1428750"/>
          <p14:tracePt t="78593" x="4170363" y="1455738"/>
          <p14:tracePt t="78609" x="4179888" y="1465263"/>
          <p14:tracePt t="78626" x="4197350" y="1473200"/>
          <p14:tracePt t="78643" x="4232275" y="1500188"/>
          <p14:tracePt t="78660" x="4241800" y="1500188"/>
          <p14:tracePt t="78676" x="4259263" y="1517650"/>
          <p14:tracePt t="78693" x="4313238" y="1536700"/>
          <p14:tracePt t="78710" x="4340225" y="1544638"/>
          <p14:tracePt t="78726" x="4375150" y="1562100"/>
          <p14:tracePt t="78743" x="4384675" y="1571625"/>
          <p14:tracePt t="78775" x="4394200" y="1571625"/>
          <p14:tracePt t="78789" x="4429125" y="1571625"/>
          <p14:tracePt t="78796" x="4465638" y="1571625"/>
          <p14:tracePt t="78810" x="4465638" y="1589088"/>
          <p14:tracePt t="78826" x="4554538" y="1625600"/>
          <p14:tracePt t="78843" x="4589463" y="1660525"/>
          <p14:tracePt t="78905" x="4608513" y="1660525"/>
          <p14:tracePt t="78921" x="4616450" y="1660525"/>
          <p14:tracePt t="78929" x="4625975" y="1670050"/>
          <p14:tracePt t="78943" x="4679950" y="1670050"/>
          <p14:tracePt t="78959" x="4705350" y="1670050"/>
          <p14:tracePt t="78976" x="4714875" y="1670050"/>
          <p14:tracePt t="79029" x="4724400" y="1670050"/>
          <p14:tracePt t="79035" x="4741863" y="1670050"/>
          <p14:tracePt t="79044" x="4786313" y="1670050"/>
          <p14:tracePt t="79060" x="4857750" y="1670050"/>
          <p14:tracePt t="79076" x="4902200" y="1670050"/>
          <p14:tracePt t="79093" x="4921250" y="1679575"/>
          <p14:tracePt t="79110" x="4938713" y="1679575"/>
          <p14:tracePt t="79126" x="4973638" y="1687513"/>
          <p14:tracePt t="79143" x="5037138" y="1687513"/>
          <p14:tracePt t="79160" x="5054600" y="1687513"/>
          <p14:tracePt t="79177" x="5064125" y="1704975"/>
          <p14:tracePt t="79193" x="5089525" y="1704975"/>
          <p14:tracePt t="79209" x="5116513" y="1714500"/>
          <p14:tracePt t="79226" x="5153025" y="1724025"/>
          <p14:tracePt t="79243" x="5170488" y="1724025"/>
          <p14:tracePt t="79260" x="5180013" y="1724025"/>
          <p14:tracePt t="79329" x="5197475" y="1724025"/>
          <p14:tracePt t="79337" x="5207000" y="1731963"/>
          <p14:tracePt t="79351" x="5214938" y="1731963"/>
          <p14:tracePt t="79360" x="5224463" y="1731963"/>
          <p14:tracePt t="79377" x="5232400" y="1731963"/>
          <p14:tracePt t="79393" x="5241925" y="1731963"/>
          <p14:tracePt t="79410" x="5268913" y="1731963"/>
          <p14:tracePt t="79426" x="5278438" y="1724025"/>
          <p14:tracePt t="79475" x="5286375" y="1714500"/>
          <p14:tracePt t="79481" x="5295900" y="1714500"/>
          <p14:tracePt t="79543" x="5303838" y="1714500"/>
          <p14:tracePt t="79575" x="5303838" y="1704975"/>
          <p14:tracePt t="79589" x="5313363" y="1679575"/>
          <p14:tracePt t="79597" x="5313363" y="1660525"/>
          <p14:tracePt t="79610" x="5340350" y="1633538"/>
          <p14:tracePt t="79626" x="5349875" y="1608138"/>
          <p14:tracePt t="79643" x="5357813" y="1598613"/>
          <p14:tracePt t="79713" x="5357813" y="1589088"/>
          <p14:tracePt t="79775" x="5375275" y="1589088"/>
          <p14:tracePt t="83974" x="5375275" y="1581150"/>
          <p14:tracePt t="85868" x="5384800" y="1581150"/>
          <p14:tracePt t="85882" x="5402263" y="1581150"/>
          <p14:tracePt t="85889" x="5411788" y="1581150"/>
          <p14:tracePt t="85898" x="5421313" y="1581150"/>
          <p14:tracePt t="85913" x="5456238" y="1581150"/>
          <p14:tracePt t="85926" x="5483225" y="1581150"/>
          <p14:tracePt t="85943" x="5572125" y="1608138"/>
          <p14:tracePt t="85959" x="5680075" y="1625600"/>
          <p14:tracePt t="85978" x="5759450" y="1633538"/>
          <p14:tracePt t="85994" x="5840413" y="1660525"/>
          <p14:tracePt t="86009" x="5867400" y="1670050"/>
          <p14:tracePt t="86026" x="5911850" y="1687513"/>
          <p14:tracePt t="86043" x="6108700" y="1679575"/>
          <p14:tracePt t="86059" x="6375400" y="1687513"/>
          <p14:tracePt t="86076" x="6608763" y="1741488"/>
          <p14:tracePt t="86093" x="6786563" y="1768475"/>
          <p14:tracePt t="86109" x="6911975" y="1795463"/>
          <p14:tracePt t="86126" x="7010400" y="1795463"/>
          <p14:tracePt t="86143" x="7064375" y="1812925"/>
          <p14:tracePt t="86159" x="7064375" y="1822450"/>
          <p14:tracePt t="87527" x="7072313" y="1822450"/>
          <p14:tracePt t="87535" x="7081838" y="1822450"/>
          <p14:tracePt t="87551" x="7089775" y="1822450"/>
          <p14:tracePt t="87560" x="7089775" y="1812925"/>
          <p14:tracePt t="87576" x="7116763" y="1812925"/>
          <p14:tracePt t="87643" x="7135813" y="1795463"/>
          <p14:tracePt t="87657" x="7143750" y="1795463"/>
          <p14:tracePt t="87665" x="7143750" y="1785938"/>
          <p14:tracePt t="91821" x="7161213" y="1785938"/>
          <p14:tracePt t="92037" x="7170738" y="1785938"/>
          <p14:tracePt t="92046" x="7180263" y="1785938"/>
          <p14:tracePt t="92051" x="7188200" y="1785938"/>
          <p14:tracePt t="92061" x="7197725" y="1785938"/>
          <p14:tracePt t="92078" x="7232650" y="1785938"/>
          <p14:tracePt t="92094" x="7259638" y="1776413"/>
          <p14:tracePt t="92111" x="7296150" y="1768475"/>
          <p14:tracePt t="92128" x="7304088" y="1768475"/>
          <p14:tracePt t="92221" x="7313613" y="1768475"/>
          <p14:tracePt t="92237" x="7323138" y="1768475"/>
          <p14:tracePt t="92246" x="7331075" y="1768475"/>
          <p14:tracePt t="92261" x="7350125" y="1768475"/>
          <p14:tracePt t="92277" x="7375525" y="1768475"/>
          <p14:tracePt t="92294" x="7412038" y="1758950"/>
          <p14:tracePt t="92311" x="7429500" y="1758950"/>
          <p14:tracePt t="92327" x="7439025" y="1758950"/>
          <p14:tracePt t="92344" x="7456488" y="1758950"/>
          <p14:tracePt t="92360" x="7493000" y="1758950"/>
          <p14:tracePt t="92377" x="7500938" y="1741488"/>
          <p14:tracePt t="92394" x="7518400" y="1731963"/>
          <p14:tracePt t="92427" x="7527925" y="1731963"/>
          <p14:tracePt t="92806" x="7545388" y="1724025"/>
          <p14:tracePt t="96852" x="7554913" y="1724025"/>
          <p14:tracePt t="102775" x="7537450" y="1724025"/>
          <p14:tracePt t="102791" x="7518400" y="1724025"/>
          <p14:tracePt t="102799" x="7510463" y="1724025"/>
          <p14:tracePt t="102812" x="7500938" y="1724025"/>
          <p14:tracePt t="102829" x="7446963" y="1724025"/>
          <p14:tracePt t="102845" x="7394575" y="1714500"/>
          <p14:tracePt t="102862" x="7340600" y="1714500"/>
          <p14:tracePt t="102879" x="7296150" y="1714500"/>
          <p14:tracePt t="102896" x="7278688" y="1714500"/>
          <p14:tracePt t="102913" x="7269163" y="1704975"/>
          <p14:tracePt t="102929" x="7259638" y="1704975"/>
          <p14:tracePt t="115604" x="7161213" y="1704975"/>
          <p14:tracePt t="115614" x="6973888" y="1751013"/>
          <p14:tracePt t="115620" x="6732588" y="1795463"/>
          <p14:tracePt t="115630" x="6518275" y="1795463"/>
          <p14:tracePt t="115647" x="6135688" y="1795463"/>
          <p14:tracePt t="115665" x="5751513" y="1830388"/>
          <p14:tracePt t="115682" x="5616575" y="1857375"/>
          <p14:tracePt t="115697" x="5421313" y="1857375"/>
          <p14:tracePt t="115715" x="5116513" y="1857375"/>
          <p14:tracePt t="115730" x="4848225" y="1893888"/>
          <p14:tracePt t="115747" x="4687888" y="1893888"/>
          <p14:tracePt t="115765" x="4581525" y="1857375"/>
          <p14:tracePt t="115782" x="4562475" y="1857375"/>
          <p14:tracePt t="115798" x="4562475" y="1849438"/>
          <p14:tracePt t="115813" x="4545013" y="1830388"/>
          <p14:tracePt t="115830" x="4518025" y="1830388"/>
          <p14:tracePt t="115847" x="4456113" y="1822450"/>
          <p14:tracePt t="115863" x="4411663" y="1822450"/>
          <p14:tracePt t="115989" x="4411663" y="1812925"/>
          <p14:tracePt t="115998" x="4419600" y="1785938"/>
          <p14:tracePt t="116003" x="4438650" y="1776413"/>
          <p14:tracePt t="116014" x="4465638" y="1776413"/>
          <p14:tracePt t="116031" x="4572000" y="1758950"/>
          <p14:tracePt t="116047" x="4616450" y="1758950"/>
          <p14:tracePt t="116066" x="4660900" y="1758950"/>
          <p14:tracePt t="116082" x="4705350" y="1758950"/>
          <p14:tracePt t="116097" x="4795838" y="1758950"/>
          <p14:tracePt t="116114" x="4830763" y="1751013"/>
          <p14:tracePt t="116131" x="4848225" y="1751013"/>
          <p14:tracePt t="116147" x="4867275" y="1751013"/>
          <p14:tracePt t="116166" x="4875213" y="1741488"/>
          <p14:tracePt t="116198" x="4929188" y="1741488"/>
          <p14:tracePt t="116214" x="4973638" y="1731963"/>
          <p14:tracePt t="116230" x="5000625" y="1731963"/>
          <p14:tracePt t="116247" x="5010150" y="1731963"/>
          <p14:tracePt t="116265" x="5027613" y="1731963"/>
          <p14:tracePt t="116282" x="5045075" y="1731963"/>
          <p14:tracePt t="116298" x="5099050" y="1731963"/>
          <p14:tracePt t="116314" x="5116513" y="1731963"/>
          <p14:tracePt t="116331" x="5126038" y="17319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4: Operating System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latin typeface="Neo Sans Intel" pitchFamily="34" charset="0"/>
                <a:cs typeface="Arial" pitchFamily="34" charset="0"/>
              </a:rPr>
              <a:t>Manage 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computer </a:t>
            </a:r>
            <a:r>
              <a:rPr lang="en-US" dirty="0" smtClean="0">
                <a:latin typeface="Neo Sans Intel" pitchFamily="34" charset="0"/>
                <a:cs typeface="Arial" pitchFamily="34" charset="0"/>
              </a:rPr>
              <a:t>resources 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and provides common </a:t>
            </a:r>
            <a:r>
              <a:rPr lang="en-US" dirty="0" smtClean="0">
                <a:latin typeface="Neo Sans Intel" pitchFamily="34" charset="0"/>
                <a:cs typeface="Arial" pitchFamily="34" charset="0"/>
              </a:rPr>
              <a:t>interface for user programs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: Unix, Window, iOS, Android,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3695687"/>
            <a:ext cx="3655859" cy="246555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5"/>
            <a:ext cx="3655859" cy="142043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0" name="Picture 10" descr="http://s.hswstatic.com/gif/operating-system-linu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518" y="1999638"/>
            <a:ext cx="2395563" cy="191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teach-ict.com/as_a2_ict_new/ocr/A2_G063/332_designing_systems/operating_systems/miniweb/images/operating-syste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07" y="1858605"/>
            <a:ext cx="2248150" cy="2427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4.bp.blogspot.com/-ROrS9ZXWP6E/UiXTvhiCeKI/AAAAAAAAAS8/TetJkrLz5m4/s640/linux-operating-syste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22" y="4265769"/>
            <a:ext cx="2810959" cy="180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blog.gethuawei.com/wp-content/uploads/2014/08/Mobile-OS-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42" y="3365078"/>
            <a:ext cx="2585856" cy="1454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5322107"/>
      </p:ext>
    </p:extLst>
  </p:cSld>
  <p:clrMapOvr>
    <a:masterClrMapping/>
  </p:clrMapOvr>
  <p:transition advTm="2180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>
    <p:ext uri="{3A86A75C-4F4B-4683-9AE1-C65F6400EC91}">
      <p14:laserTraceLst xmlns:p14="http://schemas.microsoft.com/office/powerpoint/2010/main">
        <p14:tracePtLst>
          <p14:tracePt t="193171" x="5126038" y="17240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5: Instruction Set Architecture (ISA)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latin typeface="Neo Sans Intel" pitchFamily="34" charset="0"/>
                <a:cs typeface="Arial" pitchFamily="34" charset="0"/>
              </a:rPr>
              <a:t>Definition of “machine language” (commands) and available hardware structures/mechanisms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MIPS, x86, ARM, POWER,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etc.</a:t>
            </a:r>
            <a:endParaRPr lang="en-US" dirty="0">
              <a:solidFill>
                <a:schemeClr val="tx2">
                  <a:lumMod val="75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4176867"/>
            <a:ext cx="3655859" cy="1979289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188712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96" y="1916143"/>
            <a:ext cx="2414136" cy="1665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550" y="4050032"/>
            <a:ext cx="1618356" cy="2011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241" y="3684499"/>
            <a:ext cx="2865120" cy="160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518" y="3348568"/>
            <a:ext cx="2509267" cy="78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5249" y="1968946"/>
            <a:ext cx="1372195" cy="935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7367" y="2675251"/>
            <a:ext cx="1813518" cy="52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6843" y="4891042"/>
            <a:ext cx="2121360" cy="1018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5479988"/>
      </p:ext>
    </p:extLst>
  </p:cSld>
  <p:clrMapOvr>
    <a:masterClrMapping/>
  </p:clrMapOvr>
  <p:transition advTm="338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>
    <p:ext uri="{3A86A75C-4F4B-4683-9AE1-C65F6400EC91}">
      <p14:laserTraceLst xmlns:p14="http://schemas.microsoft.com/office/powerpoint/2010/main">
        <p14:tracePtLst>
          <p14:tracePt t="70864" x="5116513" y="1724025"/>
          <p14:tracePt t="70872" x="5054600" y="1731963"/>
          <p14:tracePt t="70880" x="5018088" y="1758950"/>
          <p14:tracePt t="70890" x="4902200" y="1830388"/>
          <p14:tracePt t="70907" x="4803775" y="1866900"/>
          <p14:tracePt t="70923" x="4625975" y="1955800"/>
          <p14:tracePt t="70941" x="4491038" y="2054225"/>
          <p14:tracePt t="70957" x="4411663" y="2108200"/>
          <p14:tracePt t="70973" x="4330700" y="2170113"/>
          <p14:tracePt t="70990" x="4205288" y="2251075"/>
          <p14:tracePt t="71006" x="4037013" y="2330450"/>
          <p14:tracePt t="71023" x="3840163" y="2428875"/>
          <p14:tracePt t="71040" x="3705225" y="2544763"/>
          <p14:tracePt t="71057" x="3598863" y="2616200"/>
          <p14:tracePt t="71073" x="3517900" y="2724150"/>
          <p14:tracePt t="71090" x="3446463" y="2803525"/>
          <p14:tracePt t="71107" x="3340100" y="2874963"/>
          <p14:tracePt t="71123" x="3295650" y="2921000"/>
          <p14:tracePt t="71140" x="3232150" y="2973388"/>
          <p14:tracePt t="71157" x="3179763" y="3000375"/>
          <p14:tracePt t="71173" x="3062288" y="3063875"/>
          <p14:tracePt t="71190" x="2965450" y="3152775"/>
          <p14:tracePt t="71207" x="2776538" y="3232150"/>
          <p14:tracePt t="71223" x="2571750" y="3303588"/>
          <p14:tracePt t="71240" x="2411413" y="3402013"/>
          <p14:tracePt t="71257" x="2268538" y="3446463"/>
          <p14:tracePt t="71273" x="2205038" y="3473450"/>
          <p14:tracePt t="71290" x="2036763" y="3492500"/>
          <p14:tracePt t="71307" x="1812925" y="3527425"/>
          <p14:tracePt t="71324" x="1544638" y="3563938"/>
          <p14:tracePt t="71340" x="1374775" y="3608388"/>
          <p14:tracePt t="71357" x="1312863" y="3643313"/>
          <p14:tracePt t="71373" x="1276350" y="3652838"/>
          <p14:tracePt t="71390" x="1204913" y="3697288"/>
          <p14:tracePt t="71407" x="1152525" y="3706813"/>
          <p14:tracePt t="71423" x="1081088" y="3741738"/>
          <p14:tracePt t="71440" x="1027113" y="3751263"/>
          <p14:tracePt t="71457" x="973138" y="3778250"/>
          <p14:tracePt t="71473" x="928688" y="3786188"/>
          <p14:tracePt t="71491" x="884238" y="3822700"/>
          <p14:tracePt t="71507" x="857250" y="3822700"/>
          <p14:tracePt t="71525" x="812800" y="3849688"/>
          <p14:tracePt t="71540" x="768350" y="3857625"/>
          <p14:tracePt t="71557" x="758825" y="3867150"/>
          <p14:tracePt t="71573" x="731838" y="3867150"/>
          <p14:tracePt t="71590" x="723900" y="3884613"/>
          <p14:tracePt t="71607" x="714375" y="3894138"/>
          <p14:tracePt t="71623" x="679450" y="3911600"/>
          <p14:tracePt t="71640" x="652463" y="3929063"/>
          <p14:tracePt t="71657" x="615950" y="3929063"/>
          <p14:tracePt t="71673" x="615950" y="3948113"/>
          <p14:tracePt t="71895" x="625475" y="3948113"/>
          <p14:tracePt t="71902" x="642938" y="3948113"/>
          <p14:tracePt t="71910" x="669925" y="3948113"/>
          <p14:tracePt t="71923" x="723900" y="3948113"/>
          <p14:tracePt t="71940" x="830263" y="3948113"/>
          <p14:tracePt t="71957" x="866775" y="3948113"/>
          <p14:tracePt t="71973" x="928688" y="3948113"/>
          <p14:tracePt t="71990" x="990600" y="3948113"/>
          <p14:tracePt t="72007" x="1036638" y="3948113"/>
          <p14:tracePt t="72023" x="1044575" y="3948113"/>
          <p14:tracePt t="72040" x="1054100" y="3938588"/>
          <p14:tracePt t="72102" x="1062038" y="3938588"/>
          <p14:tracePt t="73133" x="1054100" y="3938588"/>
          <p14:tracePt t="73141" x="1044575" y="3948113"/>
          <p14:tracePt t="73148" x="1027113" y="3948113"/>
          <p14:tracePt t="73157" x="1017588" y="3948113"/>
          <p14:tracePt t="73173" x="1000125" y="3965575"/>
          <p14:tracePt t="73190" x="946150" y="3973513"/>
          <p14:tracePt t="73207" x="893763" y="3973513"/>
          <p14:tracePt t="73209" x="874713" y="3973513"/>
          <p14:tracePt t="73224" x="822325" y="3973513"/>
          <p14:tracePt t="73240" x="803275" y="3973513"/>
          <p14:tracePt t="73257" x="795338" y="3973513"/>
          <p14:tracePt t="73273" x="768350" y="3973513"/>
          <p14:tracePt t="73290" x="731838" y="3973513"/>
          <p14:tracePt t="73307" x="714375" y="3973513"/>
          <p14:tracePt t="73324" x="704850" y="3973513"/>
          <p14:tracePt t="73349" x="687388" y="3973513"/>
          <p14:tracePt t="73371" x="669925" y="3973513"/>
          <p14:tracePt t="73378" x="669925" y="3983038"/>
          <p14:tracePt t="73390" x="642938" y="4000500"/>
          <p14:tracePt t="73407" x="633413" y="4000500"/>
          <p14:tracePt t="73424" x="615950" y="4010025"/>
          <p14:tracePt t="73441" x="598488" y="4019550"/>
          <p14:tracePt t="73457" x="588963" y="4019550"/>
          <p14:tracePt t="73665" x="598488" y="4019550"/>
          <p14:tracePt t="73671" x="615950" y="4019550"/>
          <p14:tracePt t="73679" x="625475" y="4019550"/>
          <p14:tracePt t="73691" x="642938" y="4027488"/>
          <p14:tracePt t="73707" x="687388" y="4027488"/>
          <p14:tracePt t="73724" x="758825" y="4027488"/>
          <p14:tracePt t="73740" x="803275" y="4027488"/>
          <p14:tracePt t="73757" x="866775" y="4019550"/>
          <p14:tracePt t="73773" x="919163" y="4019550"/>
          <p14:tracePt t="73791" x="973138" y="4019550"/>
          <p14:tracePt t="73807" x="1044575" y="4019550"/>
          <p14:tracePt t="73824" x="1143000" y="4054475"/>
          <p14:tracePt t="73840" x="1241425" y="4064000"/>
          <p14:tracePt t="73856" x="1312863" y="4081463"/>
          <p14:tracePt t="73873" x="1393825" y="4081463"/>
          <p14:tracePt t="73890" x="1438275" y="4090988"/>
          <p14:tracePt t="73906" x="1517650" y="4090988"/>
          <p14:tracePt t="73924" x="1554163" y="4090988"/>
          <p14:tracePt t="73941" x="1598613" y="4090988"/>
          <p14:tracePt t="73958" x="1679575" y="4071938"/>
          <p14:tracePt t="73974" x="1847850" y="4064000"/>
          <p14:tracePt t="73990" x="1973263" y="4064000"/>
          <p14:tracePt t="74007" x="2044700" y="4064000"/>
          <p14:tracePt t="74025" x="2133600" y="4064000"/>
          <p14:tracePt t="74040" x="2224088" y="4064000"/>
          <p14:tracePt t="74057" x="2303463" y="4064000"/>
          <p14:tracePt t="74073" x="2428875" y="4054475"/>
          <p14:tracePt t="74090" x="2509838" y="4044950"/>
          <p14:tracePt t="74107" x="2581275" y="4027488"/>
          <p14:tracePt t="74125" x="2714625" y="4037013"/>
          <p14:tracePt t="74140" x="2795588" y="4037013"/>
          <p14:tracePt t="74157" x="2884488" y="4037013"/>
          <p14:tracePt t="74174" x="2973388" y="4044950"/>
          <p14:tracePt t="74191" x="3036888" y="4044950"/>
          <p14:tracePt t="74207" x="3125788" y="4044950"/>
          <p14:tracePt t="74225" x="3276600" y="4037013"/>
          <p14:tracePt t="74241" x="3322638" y="4019550"/>
          <p14:tracePt t="74257" x="3367088" y="4019550"/>
          <p14:tracePt t="74274" x="3402013" y="4010025"/>
          <p14:tracePt t="74291" x="3465513" y="4010025"/>
          <p14:tracePt t="74308" x="3509963" y="4010025"/>
          <p14:tracePt t="74325" x="3571875" y="4010025"/>
          <p14:tracePt t="74341" x="3608388" y="4010025"/>
          <p14:tracePt t="74374" x="3616325" y="4010025"/>
          <p14:tracePt t="74390" x="3625850" y="4010025"/>
          <p14:tracePt t="74411" x="3643313" y="4010025"/>
          <p14:tracePt t="75011" x="3643313" y="4000500"/>
          <p14:tracePt t="75387" x="3643313" y="3992563"/>
          <p14:tracePt t="75403" x="3643313" y="3983038"/>
          <p14:tracePt t="75425" x="3643313" y="3965575"/>
          <p14:tracePt t="75433" x="3643313" y="3956050"/>
          <p14:tracePt t="75442" x="3652838" y="3956050"/>
          <p14:tracePt t="75458" x="3652838" y="3948113"/>
          <p14:tracePt t="75474" x="3660775" y="3929063"/>
          <p14:tracePt t="75490" x="3670300" y="3921125"/>
          <p14:tracePt t="75507" x="3687763" y="3911600"/>
          <p14:tracePt t="75525" x="3724275" y="3867150"/>
          <p14:tracePt t="75541" x="3759200" y="3857625"/>
          <p14:tracePt t="75557" x="3795713" y="3822700"/>
          <p14:tracePt t="75574" x="3803650" y="3805238"/>
          <p14:tracePt t="75609" x="3813175" y="3805238"/>
          <p14:tracePt t="75626" x="3813175" y="3795713"/>
          <p14:tracePt t="75641" x="3822700" y="3795713"/>
          <p14:tracePt t="75657" x="3830638" y="3786188"/>
          <p14:tracePt t="75674" x="3830638" y="3778250"/>
          <p14:tracePt t="75703" x="3840163" y="3778250"/>
          <p14:tracePt t="75741" x="3840163" y="3768725"/>
          <p14:tracePt t="75773" x="3840163" y="3759200"/>
          <p14:tracePt t="75779" x="3840163" y="3733800"/>
          <p14:tracePt t="75791" x="3840163" y="3724275"/>
          <p14:tracePt t="75809" x="3848100" y="3670300"/>
          <p14:tracePt t="75825" x="3848100" y="3625850"/>
          <p14:tracePt t="75841" x="3848100" y="3563938"/>
          <p14:tracePt t="75857" x="3848100" y="3544888"/>
          <p14:tracePt t="75874" x="3840163" y="3527425"/>
          <p14:tracePt t="75891" x="3830638" y="3500438"/>
          <p14:tracePt t="75907" x="3822700" y="3500438"/>
          <p14:tracePt t="75925" x="3803650" y="3473450"/>
          <p14:tracePt t="75941" x="3786188" y="3465513"/>
          <p14:tracePt t="75958" x="3759200" y="3438525"/>
          <p14:tracePt t="75974" x="3724275" y="3421063"/>
          <p14:tracePt t="75990" x="3679825" y="3411538"/>
          <p14:tracePt t="76007" x="3616325" y="3384550"/>
          <p14:tracePt t="76024" x="3509963" y="3340100"/>
          <p14:tracePt t="76041" x="3429000" y="3330575"/>
          <p14:tracePt t="76057" x="3268663" y="3330575"/>
          <p14:tracePt t="76074" x="3071813" y="3313113"/>
          <p14:tracePt t="76091" x="2990850" y="3313113"/>
          <p14:tracePt t="76108" x="2884488" y="3313113"/>
          <p14:tracePt t="76125" x="2803525" y="3313113"/>
          <p14:tracePt t="76141" x="2768600" y="3313113"/>
          <p14:tracePt t="76157" x="2705100" y="3303588"/>
          <p14:tracePt t="76174" x="2625725" y="3286125"/>
          <p14:tracePt t="76191" x="2581275" y="3286125"/>
          <p14:tracePt t="76209" x="2482850" y="3286125"/>
          <p14:tracePt t="76225" x="2419350" y="3286125"/>
          <p14:tracePt t="76241" x="2393950" y="3286125"/>
          <p14:tracePt t="76257" x="2322513" y="3286125"/>
          <p14:tracePt t="76274" x="2241550" y="3286125"/>
          <p14:tracePt t="76290" x="2133600" y="3278188"/>
          <p14:tracePt t="76307" x="2036763" y="3278188"/>
          <p14:tracePt t="76325" x="1839913" y="3295650"/>
          <p14:tracePt t="76341" x="1795463" y="3295650"/>
          <p14:tracePt t="76357" x="1731963" y="3303588"/>
          <p14:tracePt t="76374" x="1687513" y="3303588"/>
          <p14:tracePt t="76390" x="1660525" y="3313113"/>
          <p14:tracePt t="76407" x="1633538" y="3313113"/>
          <p14:tracePt t="76425" x="1536700" y="3313113"/>
          <p14:tracePt t="76443" x="1482725" y="3313113"/>
          <p14:tracePt t="76458" x="1411288" y="3313113"/>
          <p14:tracePt t="76474" x="1347788" y="3313113"/>
          <p14:tracePt t="76491" x="1303338" y="3313113"/>
          <p14:tracePt t="76507" x="1231900" y="3313113"/>
          <p14:tracePt t="76525" x="1179513" y="3313113"/>
          <p14:tracePt t="76541" x="1125538" y="3313113"/>
          <p14:tracePt t="76558" x="1054100" y="3313113"/>
          <p14:tracePt t="76574" x="1009650" y="3313113"/>
          <p14:tracePt t="76590" x="973138" y="3322638"/>
          <p14:tracePt t="76606" x="928688" y="3322638"/>
          <p14:tracePt t="76623" x="866775" y="3322638"/>
          <p14:tracePt t="76641" x="812800" y="3322638"/>
          <p14:tracePt t="76656" x="776288" y="3340100"/>
          <p14:tracePt t="76673" x="768350" y="3357563"/>
          <p14:tracePt t="76690" x="750888" y="3402013"/>
          <p14:tracePt t="76707" x="731838" y="3465513"/>
          <p14:tracePt t="76723" x="731838" y="3509963"/>
          <p14:tracePt t="76740" x="723900" y="3554413"/>
          <p14:tracePt t="76757" x="723900" y="3563938"/>
          <p14:tracePt t="76773" x="723900" y="3581400"/>
          <p14:tracePt t="76790" x="741363" y="3608388"/>
          <p14:tracePt t="76807" x="768350" y="3625850"/>
          <p14:tracePt t="76823" x="847725" y="3652838"/>
          <p14:tracePt t="76840" x="901700" y="3670300"/>
          <p14:tracePt t="76857" x="928688" y="3679825"/>
          <p14:tracePt t="76873" x="955675" y="3687763"/>
          <p14:tracePt t="76890" x="982663" y="3697288"/>
          <p14:tracePt t="76907" x="1017588" y="3706813"/>
          <p14:tracePt t="76923" x="1062038" y="3724275"/>
          <p14:tracePt t="76940" x="1116013" y="3724275"/>
          <p14:tracePt t="76957" x="1125538" y="3733800"/>
          <p14:tracePt t="76973" x="1133475" y="3733800"/>
          <p14:tracePt t="77017" x="1133475" y="3741738"/>
          <p14:tracePt t="77025" x="1152525" y="3741738"/>
          <p14:tracePt t="77042" x="1152525" y="3751263"/>
          <p14:tracePt t="77057" x="1152525" y="3759200"/>
          <p14:tracePt t="77073" x="1152525" y="3768725"/>
          <p14:tracePt t="77090" x="1143000" y="3778250"/>
          <p14:tracePt t="77107" x="1133475" y="3795713"/>
          <p14:tracePt t="77123" x="1125538" y="3813175"/>
          <p14:tracePt t="77141" x="1108075" y="3822700"/>
          <p14:tracePt t="77157" x="1108075" y="3830638"/>
          <p14:tracePt t="77173" x="1098550" y="3840163"/>
          <p14:tracePt t="77207" x="1089025" y="3849688"/>
          <p14:tracePt t="77223" x="1054100" y="3867150"/>
          <p14:tracePt t="77240" x="1036638" y="3876675"/>
          <p14:tracePt t="77257" x="1017588" y="3876675"/>
          <p14:tracePt t="77273" x="1009650" y="3884613"/>
          <p14:tracePt t="77290" x="1000125" y="3894138"/>
          <p14:tracePt t="77307" x="973138" y="3911600"/>
          <p14:tracePt t="77323" x="946150" y="3929063"/>
          <p14:tracePt t="77341" x="884238" y="3938588"/>
          <p14:tracePt t="77357" x="830263" y="3948113"/>
          <p14:tracePt t="77373" x="795338" y="3965575"/>
          <p14:tracePt t="77390" x="768350" y="3983038"/>
          <p14:tracePt t="77407" x="758825" y="3992563"/>
          <p14:tracePt t="77425" x="758825" y="4000500"/>
          <p14:tracePt t="77441" x="731838" y="4000500"/>
          <p14:tracePt t="77457" x="731838" y="4010025"/>
          <p14:tracePt t="77525" x="723900" y="4010025"/>
          <p14:tracePt t="77550" x="723900" y="4027488"/>
          <p14:tracePt t="77563" x="723900" y="4037013"/>
          <p14:tracePt t="77601" x="723900" y="4044950"/>
          <p14:tracePt t="77617" x="723900" y="4054475"/>
          <p14:tracePt t="77626" x="741363" y="4054475"/>
          <p14:tracePt t="77642" x="750888" y="4054475"/>
          <p14:tracePt t="77658" x="776288" y="4054475"/>
          <p14:tracePt t="77674" x="822325" y="4054475"/>
          <p14:tracePt t="77692" x="901700" y="4054475"/>
          <p14:tracePt t="77709" x="982663" y="4054475"/>
          <p14:tracePt t="77725" x="1081088" y="4054475"/>
          <p14:tracePt t="77741" x="1187450" y="4037013"/>
          <p14:tracePt t="77757" x="1295400" y="4037013"/>
          <p14:tracePt t="77773" x="1401763" y="4037013"/>
          <p14:tracePt t="77790" x="1500188" y="4037013"/>
          <p14:tracePt t="77807" x="1652588" y="4054475"/>
          <p14:tracePt t="77823" x="1785938" y="4081463"/>
          <p14:tracePt t="77841" x="1990725" y="4098925"/>
          <p14:tracePt t="77857" x="2098675" y="4098925"/>
          <p14:tracePt t="77873" x="2205038" y="4098925"/>
          <p14:tracePt t="77890" x="2286000" y="4125913"/>
          <p14:tracePt t="77907" x="2357438" y="4125913"/>
          <p14:tracePt t="77923" x="2438400" y="4125913"/>
          <p14:tracePt t="77942" x="2509838" y="4125913"/>
          <p14:tracePt t="77957" x="2571750" y="4125913"/>
          <p14:tracePt t="77973" x="2616200" y="4135438"/>
          <p14:tracePt t="77990" x="2652713" y="4135438"/>
          <p14:tracePt t="78007" x="2714625" y="4125913"/>
          <p14:tracePt t="78023" x="2759075" y="4125913"/>
          <p14:tracePt t="78040" x="2830513" y="4116388"/>
          <p14:tracePt t="78057" x="2857500" y="4116388"/>
          <p14:tracePt t="78073" x="2874963" y="4116388"/>
          <p14:tracePt t="78187" x="2894013" y="4116388"/>
          <p14:tracePt t="78202" x="2894013" y="4108450"/>
          <p14:tracePt t="78588" x="2901950" y="4108450"/>
          <p14:tracePt t="78696" x="2901950" y="4098925"/>
          <p14:tracePt t="78917" x="2901950" y="4090988"/>
          <p14:tracePt t="78956" x="2901950" y="4081463"/>
          <p14:tracePt t="79247" x="2901950" y="4064000"/>
          <p14:tracePt t="106573" x="2847975" y="4054475"/>
          <p14:tracePt t="106580" x="2724150" y="4054475"/>
          <p14:tracePt t="106594" x="2608263" y="4054475"/>
          <p14:tracePt t="106611" x="2170113" y="4081463"/>
          <p14:tracePt t="106627" x="1901825" y="4081463"/>
          <p14:tracePt t="106644" x="1758950" y="4081463"/>
          <p14:tracePt t="106661" x="1509713" y="4081463"/>
          <p14:tracePt t="106678" x="1347788" y="4108450"/>
          <p14:tracePt t="106694" x="1241425" y="4108450"/>
          <p14:tracePt t="106711" x="1071563" y="4108450"/>
          <p14:tracePt t="106727" x="928688" y="4108450"/>
          <p14:tracePt t="106744" x="822325" y="4108450"/>
          <p14:tracePt t="106761" x="758825" y="4108450"/>
          <p14:tracePt t="106777" x="696913" y="4108450"/>
          <p14:tracePt t="106780" x="669925" y="4108450"/>
          <p14:tracePt t="106794" x="652463" y="4125913"/>
          <p14:tracePt t="106811" x="588963" y="4125913"/>
          <p14:tracePt t="106943" x="615950" y="4116388"/>
          <p14:tracePt t="106951" x="652463" y="4116388"/>
          <p14:tracePt t="106961" x="687388" y="4116388"/>
          <p14:tracePt t="106978" x="785813" y="4116388"/>
          <p14:tracePt t="106994" x="830263" y="4108450"/>
          <p14:tracePt t="107011" x="874713" y="4098925"/>
          <p14:tracePt t="107027" x="893763" y="4090988"/>
          <p14:tracePt t="107165" x="919163" y="4090988"/>
          <p14:tracePt t="107172" x="955675" y="4090988"/>
          <p14:tracePt t="107180" x="982663" y="4081463"/>
          <p14:tracePt t="107194" x="1000125" y="4081463"/>
          <p14:tracePt t="107212" x="1152525" y="4054475"/>
          <p14:tracePt t="107228" x="1196975" y="4027488"/>
          <p14:tracePt t="107245" x="1295400" y="4027488"/>
          <p14:tracePt t="107261" x="1446213" y="4027488"/>
          <p14:tracePt t="107278" x="1500188" y="4027488"/>
          <p14:tracePt t="107281" x="1554163" y="4019550"/>
          <p14:tracePt t="107295" x="1581150" y="4019550"/>
          <p14:tracePt t="107311" x="1625600" y="3992563"/>
          <p14:tracePt t="107328" x="1633538" y="3992563"/>
          <p14:tracePt t="107344" x="1633538" y="3983038"/>
          <p14:tracePt t="107361" x="1643063" y="3983038"/>
          <p14:tracePt t="107442" x="1652588" y="3973513"/>
          <p14:tracePt t="107449" x="1660525" y="3965575"/>
          <p14:tracePt t="107461" x="1687513" y="3938588"/>
          <p14:tracePt t="107478" x="1731963" y="3911600"/>
          <p14:tracePt t="107494" x="1812925" y="3911600"/>
          <p14:tracePt t="107511" x="1928813" y="3857625"/>
          <p14:tracePt t="107528" x="2009775" y="3805238"/>
          <p14:tracePt t="107544" x="2179638" y="3643313"/>
          <p14:tracePt t="107561" x="2411413" y="3492500"/>
          <p14:tracePt t="107578" x="2625725" y="3375025"/>
          <p14:tracePt t="107594" x="2768600" y="3197225"/>
          <p14:tracePt t="107611" x="3054350" y="2911475"/>
          <p14:tracePt t="107627" x="3205163" y="2741613"/>
          <p14:tracePt t="107644" x="3384550" y="2581275"/>
          <p14:tracePt t="107661" x="3455988" y="2527300"/>
          <p14:tracePt t="107678" x="3500438" y="2473325"/>
          <p14:tracePt t="107694" x="3544888" y="2420938"/>
          <p14:tracePt t="107711" x="3589338" y="2374900"/>
          <p14:tracePt t="107728" x="3598863" y="2349500"/>
          <p14:tracePt t="107744" x="3598863" y="2330450"/>
          <p14:tracePt t="107802" x="3598863" y="2322513"/>
          <p14:tracePt t="107811" x="3616325" y="2322513"/>
          <p14:tracePt t="107843" x="3616325" y="2312988"/>
          <p14:tracePt t="107865" x="3616325" y="2303463"/>
          <p14:tracePt t="107873" x="3625850" y="2286000"/>
          <p14:tracePt t="107880" x="3625850" y="2259013"/>
          <p14:tracePt t="107894" x="3625850" y="2206625"/>
          <p14:tracePt t="107910" x="3625850" y="2152650"/>
          <p14:tracePt t="107927" x="3625850" y="2116138"/>
          <p14:tracePt t="107943" x="3625850" y="2036763"/>
          <p14:tracePt t="107960" x="3625850" y="2009775"/>
          <p14:tracePt t="107977" x="3625850" y="1973263"/>
          <p14:tracePt t="107994" x="3608388" y="1928813"/>
          <p14:tracePt t="108010" x="3598863" y="1911350"/>
          <p14:tracePt t="108027" x="3589338" y="1884363"/>
          <p14:tracePt t="108045" x="3589338" y="1874838"/>
          <p14:tracePt t="108061" x="3581400" y="1866900"/>
          <p14:tracePt t="108078" x="3581400" y="1857375"/>
          <p14:tracePt t="108094" x="3554413" y="1822450"/>
          <p14:tracePt t="108111" x="3554413" y="1812925"/>
          <p14:tracePt t="108128" x="3544888" y="1803400"/>
          <p14:tracePt t="108144" x="3527425" y="1803400"/>
          <p14:tracePt t="108161" x="3517900" y="1795463"/>
          <p14:tracePt t="108178" x="3490913" y="1785938"/>
          <p14:tracePt t="108194" x="3438525" y="1758950"/>
          <p14:tracePt t="108211" x="3394075" y="1741488"/>
          <p14:tracePt t="108228" x="3330575" y="1714500"/>
          <p14:tracePt t="108244" x="3276600" y="1679575"/>
          <p14:tracePt t="108261" x="3259138" y="1660525"/>
          <p14:tracePt t="108278" x="3170238" y="1643063"/>
          <p14:tracePt t="108280" x="3089275" y="1625600"/>
          <p14:tracePt t="108295" x="2973388" y="1581150"/>
          <p14:tracePt t="108312" x="2884488" y="1554163"/>
          <p14:tracePt t="108327" x="2786063" y="1544638"/>
          <p14:tracePt t="108344" x="2741613" y="1536700"/>
          <p14:tracePt t="108361" x="2714625" y="1536700"/>
          <p14:tracePt t="108377" x="2679700" y="1536700"/>
          <p14:tracePt t="108394" x="2643188" y="1517650"/>
          <p14:tracePt t="108411" x="2581275" y="1509713"/>
          <p14:tracePt t="108427" x="2517775" y="1509713"/>
          <p14:tracePt t="108444" x="2438400" y="1490663"/>
          <p14:tracePt t="108460" x="2401888" y="1490663"/>
          <p14:tracePt t="108477" x="2330450" y="1482725"/>
          <p14:tracePt t="108494" x="2205038" y="1473200"/>
          <p14:tracePt t="108510" x="2125663" y="1473200"/>
          <p14:tracePt t="108527" x="2062163" y="1428750"/>
          <p14:tracePt t="108544" x="2027238" y="1419225"/>
          <p14:tracePt t="108560" x="1982788" y="1419225"/>
          <p14:tracePt t="108577" x="1893888" y="1393825"/>
          <p14:tracePt t="108595" x="1625600" y="1374775"/>
          <p14:tracePt t="108611" x="1473200" y="1357313"/>
          <p14:tracePt t="108627" x="1312863" y="1330325"/>
          <p14:tracePt t="108644" x="1116013" y="1312863"/>
          <p14:tracePt t="108661" x="1027113" y="1295400"/>
          <p14:tracePt t="108677" x="1000125" y="1295400"/>
          <p14:tracePt t="109111" x="1000125" y="1285875"/>
          <p14:tracePt t="109118" x="1044575" y="1285875"/>
          <p14:tracePt t="109128" x="1062038" y="1285875"/>
          <p14:tracePt t="109145" x="1179513" y="1276350"/>
          <p14:tracePt t="109161" x="1347788" y="1241425"/>
          <p14:tracePt t="109178" x="1517650" y="1241425"/>
          <p14:tracePt t="109195" x="2071688" y="1187450"/>
          <p14:tracePt t="109212" x="2401888" y="1169988"/>
          <p14:tracePt t="109228" x="2786063" y="1152525"/>
          <p14:tracePt t="109245" x="3143250" y="1133475"/>
          <p14:tracePt t="109261" x="3544888" y="1116013"/>
          <p14:tracePt t="109278" x="3813175" y="1143000"/>
          <p14:tracePt t="109281" x="4010025" y="1143000"/>
          <p14:tracePt t="109295" x="4411663" y="1108075"/>
          <p14:tracePt t="109312" x="4795838" y="1071563"/>
          <p14:tracePt t="109327" x="5064125" y="1071563"/>
          <p14:tracePt t="109344" x="5207000" y="1071563"/>
          <p14:tracePt t="109361" x="5402263" y="1071563"/>
          <p14:tracePt t="109378" x="5518150" y="1027113"/>
          <p14:tracePt t="109395" x="5589588" y="1017588"/>
          <p14:tracePt t="111312" x="5589588" y="1027113"/>
          <p14:tracePt t="111319" x="5589588" y="1036638"/>
          <p14:tracePt t="111328" x="5581650" y="1071563"/>
          <p14:tracePt t="111345" x="5554663" y="1098550"/>
          <p14:tracePt t="111362" x="5537200" y="1116013"/>
          <p14:tracePt t="111378" x="5518150" y="1152525"/>
          <p14:tracePt t="111395" x="5456238" y="1223963"/>
          <p14:tracePt t="111412" x="5402263" y="1303338"/>
          <p14:tracePt t="111428" x="5349875" y="1384300"/>
          <p14:tracePt t="111445" x="5241925" y="1490663"/>
          <p14:tracePt t="111461" x="5135563" y="1581150"/>
          <p14:tracePt t="111478" x="5018088" y="1643063"/>
          <p14:tracePt t="111481" x="4992688" y="1652588"/>
          <p14:tracePt t="111495" x="4911725" y="1724025"/>
          <p14:tracePt t="111512" x="4884738" y="1758950"/>
          <p14:tracePt t="111528" x="4875213" y="1758950"/>
          <p14:tracePt t="111545" x="4867275" y="1758950"/>
          <p14:tracePt t="111680" x="4867275" y="1741488"/>
          <p14:tracePt t="111687" x="4867275" y="1731963"/>
          <p14:tracePt t="111697" x="4867275" y="1714500"/>
          <p14:tracePt t="111712" x="4867275" y="1687513"/>
          <p14:tracePt t="111728" x="4875213" y="1652588"/>
          <p14:tracePt t="111745" x="4875213" y="1625600"/>
          <p14:tracePt t="111762" x="4875213" y="1608138"/>
          <p14:tracePt t="111787" x="4875213" y="1598613"/>
          <p14:tracePt t="111866" x="4875213" y="1589088"/>
          <p14:tracePt t="112274" x="4867275" y="1589088"/>
          <p14:tracePt t="112296" x="4867275" y="1581150"/>
          <p14:tracePt t="112473" x="4867275" y="1571625"/>
          <p14:tracePt t="112511" x="4857750" y="1571625"/>
          <p14:tracePt t="112520" x="4848225" y="1562100"/>
          <p14:tracePt t="112529" x="4840288" y="1562100"/>
          <p14:tracePt t="112545" x="4822825" y="1562100"/>
          <p14:tracePt t="112562" x="4803775" y="1554163"/>
          <p14:tracePt t="112578" x="4795838" y="1544638"/>
          <p14:tracePt t="112596" x="4768850" y="1544638"/>
          <p14:tracePt t="112612" x="4759325" y="1527175"/>
          <p14:tracePt t="113420" x="4751388" y="1527175"/>
          <p14:tracePt t="113434" x="4751388" y="1517650"/>
          <p14:tracePt t="113467" x="4751388" y="1509713"/>
          <p14:tracePt t="113712" x="4751388" y="1500188"/>
          <p14:tracePt t="113734" x="4751388" y="1490663"/>
          <p14:tracePt t="113750" x="4732338" y="1482725"/>
          <p14:tracePt t="114142" x="4732338" y="1473200"/>
          <p14:tracePt t="114151" x="4741863" y="1473200"/>
          <p14:tracePt t="114162" x="4759325" y="1455738"/>
          <p14:tracePt t="114179" x="4803775" y="1446213"/>
          <p14:tracePt t="114196" x="4902200" y="1419225"/>
          <p14:tracePt t="114212" x="4965700" y="1411288"/>
          <p14:tracePt t="114228" x="5037138" y="1401763"/>
          <p14:tracePt t="114245" x="5054600" y="1401763"/>
          <p14:tracePt t="114720" x="5054600" y="1393825"/>
          <p14:tracePt t="116318" x="5054600" y="1374775"/>
          <p14:tracePt t="116334" x="5054600" y="1366838"/>
          <p14:tracePt t="128479" x="5045075" y="1366838"/>
          <p14:tracePt t="128501" x="5037138" y="1366838"/>
          <p14:tracePt t="128508" x="5037138" y="1384300"/>
          <p14:tracePt t="128516" x="5027613" y="1384300"/>
          <p14:tracePt t="128530" x="5027613" y="1393825"/>
          <p14:tracePt t="128547" x="5010150" y="1401763"/>
          <p14:tracePt t="128564" x="5010150" y="1411288"/>
          <p14:tracePt t="128580" x="5000625" y="1411288"/>
          <p14:tracePt t="128597" x="4992688" y="1446213"/>
          <p14:tracePt t="128613" x="4983163" y="1446213"/>
          <p14:tracePt t="128630" x="4965700" y="1455738"/>
          <p14:tracePt t="128647" x="4929188" y="1473200"/>
          <p14:tracePt t="128664" x="4929188" y="1482725"/>
          <p14:tracePt t="128680" x="4911725" y="1500188"/>
          <p14:tracePt t="128816" x="4911725" y="1517650"/>
          <p14:tracePt t="128870" x="4911725" y="1527175"/>
          <p14:tracePt t="128884" x="4911725" y="1536700"/>
          <p14:tracePt t="128971" x="4911725" y="1544638"/>
          <p14:tracePt t="128992" x="4911725" y="1554163"/>
          <p14:tracePt t="129024" x="4902200" y="1562100"/>
          <p14:tracePt t="129039" x="4902200" y="1571625"/>
          <p14:tracePt t="129048" x="4902200" y="1589088"/>
          <p14:tracePt t="129063" x="4902200" y="1598613"/>
          <p14:tracePt t="129080" x="4902200" y="1616075"/>
          <p14:tracePt t="129096" x="4894263" y="1625600"/>
          <p14:tracePt t="129113" x="4894263" y="1633538"/>
          <p14:tracePt t="129130" x="4894263" y="1660525"/>
          <p14:tracePt t="129148" x="4894263" y="1670050"/>
          <p14:tracePt t="129385" x="4911725" y="1660525"/>
          <p14:tracePt t="129393" x="4938713" y="1660525"/>
          <p14:tracePt t="129401" x="4956175" y="1660525"/>
          <p14:tracePt t="129416" x="4983163" y="1660525"/>
          <p14:tracePt t="129430" x="5018088" y="1652588"/>
          <p14:tracePt t="129447" x="5027613" y="1652588"/>
          <p14:tracePt t="129463" x="5072063" y="1652588"/>
          <p14:tracePt t="129480" x="5089525" y="1652588"/>
          <p14:tracePt t="129497" x="5126038" y="1652588"/>
          <p14:tracePt t="129514" x="5143500" y="1652588"/>
          <p14:tracePt t="129530" x="5170488" y="1652588"/>
          <p14:tracePt t="129547" x="5197475" y="1643063"/>
          <p14:tracePt t="129564" x="5207000" y="1643063"/>
          <p14:tracePt t="129597" x="5214938" y="1643063"/>
          <p14:tracePt t="129614" x="5224463" y="1643063"/>
          <p14:tracePt t="130363" x="5214938" y="1643063"/>
          <p14:tracePt t="130393" x="5207000" y="1643063"/>
          <p14:tracePt t="130401" x="5197475" y="1643063"/>
          <p14:tracePt t="130431" x="5180013" y="1643063"/>
          <p14:tracePt t="130447" x="5170488" y="1643063"/>
          <p14:tracePt t="130471" x="5160963" y="1643063"/>
          <p14:tracePt t="130485" x="5153025" y="1643063"/>
          <p14:tracePt t="130525" x="5143500" y="1652588"/>
          <p14:tracePt t="130539" x="5135563" y="1652588"/>
          <p14:tracePt t="130585" x="5126038" y="1652588"/>
          <p14:tracePt t="130939" x="5116513" y="1652588"/>
          <p14:tracePt t="130993" x="5126038" y="1652588"/>
          <p14:tracePt t="131017" x="5135563" y="1652588"/>
          <p14:tracePt t="131023" x="5143500" y="1652588"/>
          <p14:tracePt t="131032" x="5153025" y="1652588"/>
          <p14:tracePt t="131047" x="5224463" y="1652588"/>
          <p14:tracePt t="131064" x="5251450" y="1643063"/>
          <p14:tracePt t="131081" x="5268913" y="1633538"/>
          <p14:tracePt t="131098" x="5286375" y="1633538"/>
          <p14:tracePt t="131114" x="5322888" y="1633538"/>
          <p14:tracePt t="131131" x="5367338" y="1625600"/>
          <p14:tracePt t="131164" x="5375275" y="1625600"/>
          <p14:tracePt t="131223" x="5394325" y="1625600"/>
          <p14:tracePt t="131239" x="5402263" y="1625600"/>
          <p14:tracePt t="131277" x="5411788" y="1616075"/>
          <p14:tracePt t="132147" x="5411788" y="1608138"/>
          <p14:tracePt t="133009" x="5411788" y="1589088"/>
          <p14:tracePt t="133263" x="5411788" y="1598613"/>
          <p14:tracePt t="133277" x="5411788" y="1608138"/>
          <p14:tracePt t="133293" x="5421313" y="1608138"/>
          <p14:tracePt t="133323" x="5421313" y="1616075"/>
          <p14:tracePt t="133332" x="5421313" y="1625600"/>
          <p14:tracePt t="133356" x="5421313" y="1633538"/>
          <p14:tracePt t="133363" x="5421313" y="1643063"/>
          <p14:tracePt t="133878" x="5421313" y="1652588"/>
          <p14:tracePt t="133893" x="5429250" y="1652588"/>
          <p14:tracePt t="133902" x="5429250" y="1670050"/>
          <p14:tracePt t="133914" x="5429250" y="1679575"/>
          <p14:tracePt t="133932" x="5429250" y="1697038"/>
          <p14:tracePt t="133948" x="5429250" y="1704975"/>
          <p14:tracePt t="208777" x="5394325" y="1704975"/>
          <p14:tracePt t="208785" x="5357813" y="1704975"/>
          <p14:tracePt t="208794" x="5330825" y="1704975"/>
          <p14:tracePt t="208807" x="5303838" y="1704975"/>
          <p14:tracePt t="208823" x="5295900" y="1704975"/>
          <p14:tracePt t="208840" x="5278438" y="1704975"/>
          <p14:tracePt t="208856" x="5207000" y="1679575"/>
          <p14:tracePt t="208872" x="5108575" y="1633538"/>
          <p14:tracePt t="208889" x="5000625" y="1589088"/>
          <p14:tracePt t="208906" x="4884738" y="1554163"/>
          <p14:tracePt t="208922" x="4840288" y="1554163"/>
          <p14:tracePt t="208940" x="4803775" y="1554163"/>
          <p14:tracePt t="208956" x="4786313" y="1554163"/>
          <p14:tracePt t="208973" x="4776788" y="1554163"/>
          <p14:tracePt t="209031" x="4768850" y="1554163"/>
          <p14:tracePt t="209299" x="4768850" y="1562100"/>
          <p14:tracePt t="209307" x="4768850" y="1581150"/>
          <p14:tracePt t="209315" x="4768850" y="1589088"/>
          <p14:tracePt t="209324" x="4768850" y="1598613"/>
          <p14:tracePt t="209340" x="4768850" y="1608138"/>
          <p14:tracePt t="209357" x="4768850" y="1616075"/>
          <p14:tracePt t="209377" x="4768850" y="1625600"/>
          <p14:tracePt t="209391" x="4768850" y="1643063"/>
          <p14:tracePt t="209407" x="4768850" y="1660525"/>
          <p14:tracePt t="209423" x="4768850" y="1670050"/>
          <p14:tracePt t="209507" x="4768850" y="1679575"/>
          <p14:tracePt t="209515" x="4768850" y="1687513"/>
          <p14:tracePt t="209531" x="4768850" y="1714500"/>
          <p14:tracePt t="209540" x="4776788" y="1724025"/>
          <p14:tracePt t="209561" x="4786313" y="1731963"/>
          <p14:tracePt t="209573" x="4795838" y="1731963"/>
          <p14:tracePt t="209592" x="4813300" y="1741488"/>
          <p14:tracePt t="209608" x="4840288" y="1741488"/>
          <p14:tracePt t="209623" x="4902200" y="1751013"/>
          <p14:tracePt t="209640" x="4921250" y="1751013"/>
          <p14:tracePt t="209657" x="4929188" y="1751013"/>
          <p14:tracePt t="209745" x="4938713" y="1751013"/>
          <p14:tracePt t="210700" x="4946650" y="1751013"/>
          <p14:tracePt t="210707" x="4973638" y="1776413"/>
          <p14:tracePt t="210715" x="4983163" y="1803400"/>
          <p14:tracePt t="210724" x="5027613" y="1803400"/>
          <p14:tracePt t="210740" x="5099050" y="1830388"/>
          <p14:tracePt t="210757" x="5135563" y="1839913"/>
          <p14:tracePt t="210773" x="5170488" y="1849438"/>
          <p14:tracePt t="210791" x="5187950" y="1849438"/>
          <p14:tracePt t="210831" x="5197475" y="1849438"/>
          <p14:tracePt t="211391" x="5207000" y="1839913"/>
          <p14:tracePt t="212086" x="5207000" y="1830388"/>
          <p14:tracePt t="212091" x="5207000" y="1812925"/>
          <p14:tracePt t="212108" x="5207000" y="1785938"/>
          <p14:tracePt t="212124" x="5207000" y="1768475"/>
          <p14:tracePt t="212140" x="5224463" y="1768475"/>
          <p14:tracePt t="212157" x="5224463" y="1751013"/>
          <p14:tracePt t="212174" x="5224463" y="1741488"/>
          <p14:tracePt t="212238" x="5232400" y="1731963"/>
          <p14:tracePt t="212245" x="5241925" y="1731963"/>
          <p14:tracePt t="212261" x="5251450" y="1731963"/>
          <p14:tracePt t="212274" x="5259388" y="1731963"/>
          <p14:tracePt t="212290" x="5268913" y="1731963"/>
          <p14:tracePt t="212308" x="5303838" y="1731963"/>
          <p14:tracePt t="212324" x="5313363" y="1731963"/>
          <p14:tracePt t="212340" x="5357813" y="1741488"/>
          <p14:tracePt t="212358" x="5384800" y="1741488"/>
          <p14:tracePt t="212374" x="5411788" y="1758950"/>
          <p14:tracePt t="212686" x="5421313" y="1758950"/>
          <p14:tracePt t="212700" x="5429250" y="1758950"/>
          <p14:tracePt t="212778" x="5446713" y="1758950"/>
          <p14:tracePt t="212824" x="5456238" y="1758950"/>
          <p14:tracePt t="212870" x="5465763" y="1758950"/>
          <p14:tracePt t="212886" x="5483225" y="1758950"/>
          <p14:tracePt t="212945" x="5492750" y="1758950"/>
          <p14:tracePt t="213108" x="5510213" y="1758950"/>
          <p14:tracePt t="213146" x="5510213" y="1751013"/>
          <p14:tracePt t="213240" x="5510213" y="1741488"/>
          <p14:tracePt t="213361" x="5510213" y="1724025"/>
          <p14:tracePt t="213423" x="5510213" y="1714500"/>
          <p14:tracePt t="213446" x="5510213" y="1704975"/>
          <p14:tracePt t="213453" x="5510213" y="1697038"/>
          <p14:tracePt t="213461" x="5510213" y="1687513"/>
          <p14:tracePt t="213485" x="5518150" y="1687513"/>
          <p14:tracePt t="213499" x="5518150" y="1660525"/>
          <p14:tracePt t="213523" x="5518150" y="1652588"/>
          <p14:tracePt t="213537" x="5518150" y="1643063"/>
          <p14:tracePt t="213561" x="5518150" y="1633538"/>
          <p14:tracePt t="214332" x="5500688" y="1633538"/>
          <p14:tracePt t="214353" x="5483225" y="1633538"/>
          <p14:tracePt t="214370" x="5473700" y="1633538"/>
          <p14:tracePt t="214439" x="5465763" y="1633538"/>
          <p14:tracePt t="276484" x="5572125" y="1704975"/>
          <p14:tracePt t="276501" x="5626100" y="1768475"/>
          <p14:tracePt t="276517" x="5688013" y="1822450"/>
          <p14:tracePt t="276531" x="5795963" y="1946275"/>
          <p14:tracePt t="276548" x="5849938" y="2027238"/>
          <p14:tracePt t="276564" x="5956300" y="2116138"/>
          <p14:tracePt t="276581" x="6045200" y="2187575"/>
          <p14:tracePt t="276599" x="6089650" y="2241550"/>
          <p14:tracePt t="276615" x="6126163" y="2339975"/>
          <p14:tracePt t="276631" x="6161088" y="2473325"/>
          <p14:tracePt t="276648" x="6207125" y="2589213"/>
          <p14:tracePt t="276666" x="6232525" y="2706688"/>
          <p14:tracePt t="276681" x="6286500" y="2768600"/>
          <p14:tracePt t="276699" x="6323013" y="2813050"/>
          <p14:tracePt t="276715" x="6350000" y="2813050"/>
          <p14:tracePt t="276731" x="6456363" y="2813050"/>
          <p14:tracePt t="276748" x="6537325" y="2813050"/>
          <p14:tracePt t="276764" x="6616700" y="2830513"/>
          <p14:tracePt t="276781" x="6796088" y="2884488"/>
          <p14:tracePt t="276799" x="7054850" y="2928938"/>
          <p14:tracePt t="276815" x="7161213" y="2928938"/>
          <p14:tracePt t="276832" x="7259638" y="2928938"/>
          <p14:tracePt t="276848" x="7323138" y="2911475"/>
          <p14:tracePt t="276865" x="7350125" y="2894013"/>
          <p14:tracePt t="276881" x="7429500" y="2840038"/>
          <p14:tracePt t="276899" x="7510463" y="2786063"/>
          <p14:tracePt t="276916" x="7527925" y="2786063"/>
          <p14:tracePt t="276931" x="7545388" y="2786063"/>
          <p14:tracePt t="276948" x="7572375" y="2786063"/>
          <p14:tracePt t="276964" x="7581900" y="2768600"/>
          <p14:tracePt t="276981" x="7599363" y="2751138"/>
          <p14:tracePt t="276999" x="7653338" y="2724150"/>
          <p14:tracePt t="277015" x="7688263" y="2724150"/>
          <p14:tracePt t="277031" x="7697788" y="2724150"/>
          <p14:tracePt t="277107" x="7697788" y="2706688"/>
          <p14:tracePt t="277115" x="7697788" y="2670175"/>
          <p14:tracePt t="277123" x="7697788" y="2625725"/>
          <p14:tracePt t="277132" x="7697788" y="2616200"/>
          <p14:tracePt t="277148" x="7707313" y="2571750"/>
          <p14:tracePt t="277164" x="7707313" y="2527300"/>
          <p14:tracePt t="277181" x="7707313" y="2500313"/>
          <p14:tracePt t="277198" x="7707313" y="2482850"/>
          <p14:tracePt t="277215" x="7697788" y="2465388"/>
          <p14:tracePt t="277232" x="7697788" y="2455863"/>
          <p14:tracePt t="277248" x="7697788" y="2446338"/>
          <p14:tracePt t="277265" x="7688263" y="2420938"/>
          <p14:tracePt t="277281" x="7680325" y="2374900"/>
          <p14:tracePt t="277299" x="7670800" y="2339975"/>
          <p14:tracePt t="277315" x="7653338" y="2330450"/>
          <p14:tracePt t="277332" x="7643813" y="2312988"/>
          <p14:tracePt t="277377" x="7643813" y="2303463"/>
          <p14:tracePt t="277384" x="7635875" y="2295525"/>
          <p14:tracePt t="277400" x="7635875" y="2286000"/>
          <p14:tracePt t="277417" x="7581900" y="2251075"/>
          <p14:tracePt t="277432" x="7554913" y="2232025"/>
          <p14:tracePt t="277448" x="7518400" y="2197100"/>
          <p14:tracePt t="277465" x="7439025" y="2170113"/>
          <p14:tracePt t="277482" x="7358063" y="2116138"/>
          <p14:tracePt t="277499" x="7313613" y="2098675"/>
          <p14:tracePt t="277531" x="7286625" y="2089150"/>
          <p14:tracePt t="277548" x="7259638" y="2089150"/>
          <p14:tracePt t="277565" x="7170738" y="2089150"/>
          <p14:tracePt t="277581" x="7135813" y="2089150"/>
          <p14:tracePt t="277599" x="7054850" y="2089150"/>
          <p14:tracePt t="277615" x="7010400" y="2089150"/>
          <p14:tracePt t="277631" x="6956425" y="2089150"/>
          <p14:tracePt t="277648" x="6929438" y="2089150"/>
          <p14:tracePt t="277665" x="6894513" y="2098675"/>
          <p14:tracePt t="277683" x="6867525" y="2098675"/>
          <p14:tracePt t="277700" x="6850063" y="2098675"/>
          <p14:tracePt t="277715" x="6804025" y="2108200"/>
          <p14:tracePt t="277732" x="6786563" y="2116138"/>
          <p14:tracePt t="277748" x="6751638" y="2116138"/>
          <p14:tracePt t="277765" x="6742113" y="2116138"/>
          <p14:tracePt t="277781" x="6724650" y="2116138"/>
          <p14:tracePt t="277798" x="6715125" y="2116138"/>
          <p14:tracePt t="277815" x="6688138" y="2116138"/>
          <p14:tracePt t="277832" x="6688138" y="2125663"/>
          <p14:tracePt t="277848" x="6670675" y="2135188"/>
          <p14:tracePt t="277864" x="6653213" y="2143125"/>
          <p14:tracePt t="277881" x="6643688" y="2160588"/>
          <p14:tracePt t="277897" x="6635750" y="2170113"/>
          <p14:tracePt t="277914" x="6608763" y="2179638"/>
          <p14:tracePt t="277931" x="6589713" y="2179638"/>
          <p14:tracePt t="277947" x="6564313" y="2179638"/>
          <p14:tracePt t="277964" x="6527800" y="2179638"/>
          <p14:tracePt t="277981" x="6492875" y="2187575"/>
          <p14:tracePt t="277998" x="6473825" y="2197100"/>
          <p14:tracePt t="278038" x="6473825" y="2206625"/>
          <p14:tracePt t="278053" x="6465888" y="2232025"/>
          <p14:tracePt t="278061" x="6465888" y="2251075"/>
          <p14:tracePt t="278069" x="6456363" y="2268538"/>
          <p14:tracePt t="278081" x="6429375" y="2286000"/>
          <p14:tracePt t="278099" x="6421438" y="2357438"/>
          <p14:tracePt t="278116" x="6402388" y="2420938"/>
          <p14:tracePt t="278131" x="6394450" y="2492375"/>
          <p14:tracePt t="278148" x="6394450" y="2544763"/>
          <p14:tracePt t="278165" x="6384925" y="2571750"/>
          <p14:tracePt t="278182" x="6384925" y="2589213"/>
          <p14:tracePt t="278200" x="6375400" y="2625725"/>
          <p14:tracePt t="278216" x="6375400" y="2670175"/>
          <p14:tracePt t="278232" x="6375400" y="2687638"/>
          <p14:tracePt t="278248" x="6375400" y="2732088"/>
          <p14:tracePt t="278265" x="6402388" y="2768600"/>
          <p14:tracePt t="278281" x="6402388" y="2786063"/>
          <p14:tracePt t="278298" x="6411913" y="2813050"/>
          <p14:tracePt t="278332" x="6465888" y="2822575"/>
          <p14:tracePt t="278348" x="6483350" y="2822575"/>
          <p14:tracePt t="278365" x="6500813" y="2830513"/>
          <p14:tracePt t="278382" x="6510338" y="2830513"/>
          <p14:tracePt t="278400" x="6545263" y="2840038"/>
          <p14:tracePt t="278416" x="6581775" y="2857500"/>
          <p14:tracePt t="278431" x="6599238" y="2857500"/>
          <p14:tracePt t="278448" x="6635750" y="2867025"/>
          <p14:tracePt t="278465" x="6643688" y="2874963"/>
          <p14:tracePt t="278483" x="6680200" y="2874963"/>
          <p14:tracePt t="278500" x="6697663" y="2874963"/>
          <p14:tracePt t="278516" x="6707188" y="2874963"/>
          <p14:tracePt t="278532" x="6742113" y="2874963"/>
          <p14:tracePt t="278548" x="6769100" y="2874963"/>
          <p14:tracePt t="278565" x="6804025" y="2874963"/>
          <p14:tracePt t="278581" x="6831013" y="2874963"/>
          <p14:tracePt t="278599" x="6921500" y="2884488"/>
          <p14:tracePt t="278615" x="7027863" y="2884488"/>
          <p14:tracePt t="278632" x="7108825" y="2884488"/>
          <p14:tracePt t="278649" x="7153275" y="2884488"/>
          <p14:tracePt t="278665" x="7170738" y="2884488"/>
          <p14:tracePt t="278681" x="7180263" y="2884488"/>
          <p14:tracePt t="278714" x="7188200" y="2884488"/>
          <p14:tracePt t="278732" x="7215188" y="2894013"/>
          <p14:tracePt t="278748" x="7224713" y="2901950"/>
          <p14:tracePt t="278765" x="7251700" y="2911475"/>
          <p14:tracePt t="278782" x="7259638" y="2921000"/>
          <p14:tracePt t="278800" x="7296150" y="2921000"/>
          <p14:tracePt t="278816" x="7313613" y="2921000"/>
          <p14:tracePt t="278832" x="7331075" y="2946400"/>
          <p14:tracePt t="278848" x="7375525" y="2965450"/>
          <p14:tracePt t="278865" x="7402513" y="2973388"/>
          <p14:tracePt t="278881" x="7421563" y="2973388"/>
          <p14:tracePt t="278900" x="7466013" y="2982913"/>
          <p14:tracePt t="278916" x="7473950" y="2982913"/>
          <p14:tracePt t="278932" x="7483475" y="3000375"/>
          <p14:tracePt t="278948" x="7493000" y="3000375"/>
          <p14:tracePt t="278965" x="7500938" y="3000375"/>
          <p14:tracePt t="278982" x="7500938" y="3009900"/>
          <p14:tracePt t="278999" x="7554913" y="3027363"/>
          <p14:tracePt t="279016" x="7608888" y="3044825"/>
          <p14:tracePt t="279048" x="7616825" y="3044825"/>
          <p14:tracePt t="279070" x="7626350" y="3044825"/>
          <p14:tracePt t="279081" x="7643813" y="3044825"/>
          <p14:tracePt t="279100" x="7680325" y="3054350"/>
          <p14:tracePt t="279116" x="7688263" y="3054350"/>
          <p14:tracePt t="279148" x="7697788" y="3054350"/>
          <p14:tracePt t="279165" x="7707313" y="3054350"/>
          <p14:tracePt t="279207" x="7715250" y="3054350"/>
          <p14:tracePt t="279216" x="7732713" y="3054350"/>
          <p14:tracePt t="279222" x="7742238" y="3054350"/>
          <p14:tracePt t="279231" x="7742238" y="3063875"/>
          <p14:tracePt t="279248" x="7751763" y="3063875"/>
          <p14:tracePt t="279265" x="7769225" y="3071813"/>
          <p14:tracePt t="279282" x="7796213" y="3081338"/>
          <p14:tracePt t="279298" x="7813675" y="3089275"/>
          <p14:tracePt t="279316" x="7823200" y="3089275"/>
          <p14:tracePt t="279332" x="7831138" y="3089275"/>
          <p14:tracePt t="279391" x="7840663" y="3089275"/>
          <p14:tracePt t="279429" x="7850188" y="3089275"/>
          <p14:tracePt t="279475" x="7867650" y="3089275"/>
          <p14:tracePt t="279491" x="7875588" y="3089275"/>
          <p14:tracePt t="279499" x="7894638" y="3089275"/>
          <p14:tracePt t="279513" x="7921625" y="3089275"/>
          <p14:tracePt t="279529" x="7929563" y="3089275"/>
          <p14:tracePt t="279546" x="7939088" y="3089275"/>
          <p14:tracePt t="279654" x="7947025" y="3089275"/>
          <p14:tracePt t="280222" x="7956550" y="3089275"/>
          <p14:tracePt t="280284" x="7966075" y="3089275"/>
          <p14:tracePt t="280338" x="7966075" y="3081338"/>
          <p14:tracePt t="280346" x="7974013" y="3071813"/>
          <p14:tracePt t="280353" x="7993063" y="3063875"/>
          <p14:tracePt t="280368" x="7993063" y="3054350"/>
          <p14:tracePt t="280382" x="8001000" y="3054350"/>
          <p14:tracePt t="280401" x="8010525" y="3054350"/>
          <p14:tracePt t="280514" x="8018463" y="3054350"/>
          <p14:tracePt t="280608" x="8027988" y="3054350"/>
          <p14:tracePt t="280614" x="8037513" y="3054350"/>
          <p14:tracePt t="280623" x="8045450" y="3054350"/>
          <p14:tracePt t="280632" x="8064500" y="3054350"/>
          <p14:tracePt t="280648" x="8081963" y="3054350"/>
          <p14:tracePt t="280665" x="8099425" y="3054350"/>
          <p14:tracePt t="280682" x="8108950" y="3054350"/>
          <p14:tracePt t="280699" x="8153400" y="3063875"/>
          <p14:tracePt t="280716" x="8197850" y="3063875"/>
          <p14:tracePt t="280732" x="8232775" y="3063875"/>
          <p14:tracePt t="280748" x="8269288" y="3063875"/>
          <p14:tracePt t="280765" x="8296275" y="3063875"/>
          <p14:tracePt t="280782" x="8340725" y="3063875"/>
          <p14:tracePt t="280800" x="8412163" y="3044825"/>
          <p14:tracePt t="280815" x="8439150" y="3027363"/>
          <p14:tracePt t="280832" x="8466138" y="3009900"/>
          <p14:tracePt t="280849" x="8493125" y="2992438"/>
          <p14:tracePt t="280865" x="8510588" y="2955925"/>
          <p14:tracePt t="280882" x="8537575" y="2894013"/>
          <p14:tracePt t="280900" x="8589963" y="2768600"/>
          <p14:tracePt t="280915" x="8599488" y="2697163"/>
          <p14:tracePt t="280932" x="8626475" y="2635250"/>
          <p14:tracePt t="280949" x="8643938" y="2571750"/>
          <p14:tracePt t="280965" x="8653463" y="2544763"/>
          <p14:tracePt t="280982" x="8661400" y="2473325"/>
          <p14:tracePt t="280999" x="8661400" y="2411413"/>
          <p14:tracePt t="281000" x="8661400" y="2357438"/>
          <p14:tracePt t="281015" x="8661400" y="2322513"/>
          <p14:tracePt t="281032" x="8680450" y="2232025"/>
          <p14:tracePt t="281048" x="8680450" y="2170113"/>
          <p14:tracePt t="281065" x="8661400" y="2125663"/>
          <p14:tracePt t="281083" x="8626475" y="2000250"/>
          <p14:tracePt t="281100" x="8609013" y="1946275"/>
          <p14:tracePt t="281116" x="8537575" y="1839913"/>
          <p14:tracePt t="281132" x="8493125" y="1776413"/>
          <p14:tracePt t="281149" x="8474075" y="1741488"/>
          <p14:tracePt t="281165" x="8456613" y="1724025"/>
          <p14:tracePt t="281182" x="8421688" y="1697038"/>
          <p14:tracePt t="281200" x="8385175" y="1670050"/>
          <p14:tracePt t="281215" x="8323263" y="1643063"/>
          <p14:tracePt t="281232" x="8215313" y="1643063"/>
          <p14:tracePt t="281248" x="8143875" y="1625600"/>
          <p14:tracePt t="281265" x="8064500" y="1625600"/>
          <p14:tracePt t="281282" x="7983538" y="1625600"/>
          <p14:tracePt t="281299" x="7902575" y="1625600"/>
          <p14:tracePt t="281315" x="7804150" y="1660525"/>
          <p14:tracePt t="281332" x="7680325" y="1679575"/>
          <p14:tracePt t="281349" x="7537450" y="1679575"/>
          <p14:tracePt t="281365" x="7412038" y="1679575"/>
          <p14:tracePt t="281382" x="7259638" y="1687513"/>
          <p14:tracePt t="281400" x="7054850" y="1704975"/>
          <p14:tracePt t="281415" x="6894513" y="1704975"/>
          <p14:tracePt t="281433" x="6778625" y="1731963"/>
          <p14:tracePt t="281448" x="6688138" y="1776413"/>
          <p14:tracePt t="281465" x="6608763" y="1785938"/>
          <p14:tracePt t="281482" x="6545263" y="1812925"/>
          <p14:tracePt t="281500" x="6438900" y="1849438"/>
          <p14:tracePt t="281516" x="6375400" y="1866900"/>
          <p14:tracePt t="281531" x="6357938" y="1874838"/>
          <p14:tracePt t="281548" x="6323013" y="1884363"/>
          <p14:tracePt t="281565" x="6303963" y="1893888"/>
          <p14:tracePt t="281582" x="6269038" y="1911350"/>
          <p14:tracePt t="281599" x="6224588" y="1928813"/>
          <p14:tracePt t="281615" x="6170613" y="1955800"/>
          <p14:tracePt t="281632" x="6143625" y="1965325"/>
          <p14:tracePt t="281648" x="6135688" y="1982788"/>
          <p14:tracePt t="281665" x="6108700" y="2009775"/>
          <p14:tracePt t="281682" x="6099175" y="2017713"/>
          <p14:tracePt t="281699" x="6099175" y="2036763"/>
          <p14:tracePt t="281715" x="6089650" y="2063750"/>
          <p14:tracePt t="281732" x="6089650" y="2089150"/>
          <p14:tracePt t="281749" x="6081713" y="2125663"/>
          <p14:tracePt t="281765" x="6064250" y="2160588"/>
          <p14:tracePt t="281782" x="6054725" y="2179638"/>
          <p14:tracePt t="282039" x="6054725" y="2187575"/>
          <p14:tracePt t="282068" x="6054725" y="2197100"/>
          <p14:tracePt t="284423" x="6054725" y="2206625"/>
          <p14:tracePt t="284431" x="6108700" y="2224088"/>
          <p14:tracePt t="284439" x="6143625" y="2232025"/>
          <p14:tracePt t="284449" x="6197600" y="2251075"/>
          <p14:tracePt t="284465" x="6296025" y="2268538"/>
          <p14:tracePt t="284482" x="6340475" y="2268538"/>
          <p14:tracePt t="284500" x="6384925" y="2303463"/>
          <p14:tracePt t="284516" x="6394450" y="2303463"/>
          <p14:tracePt t="284533" x="6411913" y="2303463"/>
          <p14:tracePt t="284549" x="6429375" y="2303463"/>
          <p14:tracePt t="284565" x="6438900" y="2303463"/>
          <p14:tracePt t="306011" x="6367463" y="2303463"/>
          <p14:tracePt t="306019" x="6242050" y="2303463"/>
          <p14:tracePt t="306027" x="6081713" y="2330450"/>
          <p14:tracePt t="306035" x="5956300" y="2330450"/>
          <p14:tracePt t="306052" x="5759450" y="2357438"/>
          <p14:tracePt t="306068" x="5572125" y="2411413"/>
          <p14:tracePt t="306085" x="5375275" y="2446338"/>
          <p14:tracePt t="306102" x="5108575" y="2465388"/>
          <p14:tracePt t="306118" x="4938713" y="2482850"/>
          <p14:tracePt t="306135" x="4786313" y="2482850"/>
          <p14:tracePt t="306151" x="4510088" y="2482850"/>
          <p14:tracePt t="306168" x="4348163" y="2544763"/>
          <p14:tracePt t="306185" x="4170363" y="2608263"/>
          <p14:tracePt t="306203" x="3911600" y="2660650"/>
          <p14:tracePt t="306219" x="3687763" y="2724150"/>
          <p14:tracePt t="306235" x="3348038" y="2786063"/>
          <p14:tracePt t="306252" x="3108325" y="2786063"/>
          <p14:tracePt t="306268" x="2874963" y="2840038"/>
          <p14:tracePt t="306285" x="2652713" y="2911475"/>
          <p14:tracePt t="306303" x="2465388" y="2938463"/>
          <p14:tracePt t="306318" x="2393950" y="2965450"/>
          <p14:tracePt t="306335" x="2384425" y="2965450"/>
          <p14:tracePt t="306351" x="2357438" y="2973388"/>
          <p14:tracePt t="306447" x="2374900" y="2973388"/>
          <p14:tracePt t="306455" x="2411413" y="2973388"/>
          <p14:tracePt t="306468" x="2465388" y="2973388"/>
          <p14:tracePt t="306484" x="2500313" y="2973388"/>
          <p14:tracePt t="306501" x="2517775" y="2973388"/>
          <p14:tracePt t="306556" x="2517775" y="2982913"/>
          <p14:tracePt t="306603" x="2509838" y="2992438"/>
          <p14:tracePt t="306610" x="2393950" y="3009900"/>
          <p14:tracePt t="306620" x="2357438" y="3009900"/>
          <p14:tracePt t="306635" x="2214563" y="3009900"/>
          <p14:tracePt t="306651" x="2089150" y="3009900"/>
          <p14:tracePt t="306668" x="1955800" y="3009900"/>
          <p14:tracePt t="306685" x="1866900" y="3009900"/>
          <p14:tracePt t="306703" x="1751013" y="3009900"/>
          <p14:tracePt t="306718" x="1643063" y="3009900"/>
          <p14:tracePt t="306735" x="1554163" y="3009900"/>
          <p14:tracePt t="306752" x="1473200" y="3009900"/>
          <p14:tracePt t="306769" x="1366838" y="3009900"/>
          <p14:tracePt t="306785" x="1330325" y="3009900"/>
          <p14:tracePt t="306802" x="1322388" y="3009900"/>
          <p14:tracePt t="306927" x="1330325" y="3009900"/>
          <p14:tracePt t="306934" x="1384300" y="3009900"/>
          <p14:tracePt t="306942" x="1455738" y="3009900"/>
          <p14:tracePt t="306952" x="1581150" y="3027363"/>
          <p14:tracePt t="306968" x="1866900" y="3044825"/>
          <p14:tracePt t="306985" x="2116138" y="3098800"/>
          <p14:tracePt t="307002" x="2527300" y="3135313"/>
          <p14:tracePt t="307019" x="2687638" y="3135313"/>
          <p14:tracePt t="307035" x="2776538" y="3143250"/>
          <p14:tracePt t="307052" x="2840038" y="3143250"/>
          <p14:tracePt t="307068" x="2901950" y="3143250"/>
          <p14:tracePt t="307085" x="3036888" y="3160713"/>
          <p14:tracePt t="307103" x="3179763" y="3187700"/>
          <p14:tracePt t="307119" x="3224213" y="3187700"/>
          <p14:tracePt t="307135" x="3251200" y="3187700"/>
          <p14:tracePt t="307211" x="3241675" y="3187700"/>
          <p14:tracePt t="307219" x="3232150" y="3187700"/>
          <p14:tracePt t="307227" x="3214688" y="3170238"/>
          <p14:tracePt t="307236" x="3205163" y="3170238"/>
          <p14:tracePt t="307252" x="3170238" y="3160713"/>
          <p14:tracePt t="307269" x="3108325" y="3160713"/>
          <p14:tracePt t="307285" x="2919413" y="3143250"/>
          <p14:tracePt t="307304" x="2652713" y="3125788"/>
          <p14:tracePt t="307318" x="2544763" y="3116263"/>
          <p14:tracePt t="307335" x="2357438" y="3098800"/>
          <p14:tracePt t="307352" x="2187575" y="3089275"/>
          <p14:tracePt t="307368" x="2054225" y="3071813"/>
          <p14:tracePt t="307384" x="1990725" y="3071813"/>
          <p14:tracePt t="307401" x="1965325" y="3071813"/>
          <p14:tracePt t="307418" x="1955800" y="3071813"/>
          <p14:tracePt t="307557" x="1982788" y="3071813"/>
          <p14:tracePt t="307565" x="1990725" y="3071813"/>
          <p14:tracePt t="307573" x="2009775" y="3071813"/>
          <p14:tracePt t="307587" x="2044700" y="3071813"/>
          <p14:tracePt t="307603" x="2108200" y="3063875"/>
          <p14:tracePt t="307618" x="2197100" y="3054350"/>
          <p14:tracePt t="307635" x="2276475" y="3044825"/>
          <p14:tracePt t="307651" x="2339975" y="3044825"/>
          <p14:tracePt t="307668" x="2384425" y="3027363"/>
          <p14:tracePt t="307685" x="2419350" y="3027363"/>
          <p14:tracePt t="314890" x="2428875" y="3027363"/>
          <p14:tracePt t="314897" x="2419350" y="3027363"/>
          <p14:tracePt t="314905" x="2347913" y="3027363"/>
          <p14:tracePt t="314920" x="2241550" y="3027363"/>
          <p14:tracePt t="314936" x="2071688" y="3027363"/>
          <p14:tracePt t="314952" x="1990725" y="3027363"/>
          <p14:tracePt t="314969" x="1919288" y="3017838"/>
          <p14:tracePt t="314986" x="1839913" y="3000375"/>
          <p14:tracePt t="315004" x="1768475" y="3009900"/>
          <p14:tracePt t="315020" x="1751013" y="3009900"/>
          <p14:tracePt t="315058" x="1741488" y="3009900"/>
          <p14:tracePt t="315074" x="1731963" y="3009900"/>
          <p14:tracePt t="315087" x="1704975" y="3017838"/>
          <p14:tracePt t="315104" x="1697038" y="3017838"/>
          <p14:tracePt t="315120" x="1687513" y="3017838"/>
          <p14:tracePt t="315153" x="1679575" y="3017838"/>
          <p14:tracePt t="315170" x="1670050" y="3027363"/>
          <p14:tracePt t="315186" x="1625600" y="3027363"/>
          <p14:tracePt t="315202" x="1598613" y="3036888"/>
          <p14:tracePt t="315220" x="1581150" y="3044825"/>
          <p14:tracePt t="315236" x="1554163" y="3044825"/>
          <p14:tracePt t="315253" x="1536700" y="3054350"/>
          <p14:tracePt t="315269" x="1509713" y="3054350"/>
          <p14:tracePt t="315286" x="1500188" y="3054350"/>
          <p14:tracePt t="315302" x="1490663" y="3054350"/>
          <p14:tracePt t="315320" x="1465263" y="3081338"/>
          <p14:tracePt t="315337" x="1438275" y="3081338"/>
          <p14:tracePt t="315353" x="1401763" y="3081338"/>
          <p14:tracePt t="315369" x="1366838" y="3081338"/>
          <p14:tracePt t="315386" x="1357313" y="3089275"/>
          <p14:tracePt t="315405" x="1330325" y="3098800"/>
          <p14:tracePt t="315688" x="1330325" y="3108325"/>
          <p14:tracePt t="315712" x="1339850" y="3108325"/>
          <p14:tracePt t="315737" x="1347788" y="3108325"/>
          <p14:tracePt t="315767" x="1357313" y="3108325"/>
          <p14:tracePt t="315774" x="1366838" y="3108325"/>
          <p14:tracePt t="315786" x="1366838" y="3116263"/>
          <p14:tracePt t="315803" x="1384300" y="3116263"/>
          <p14:tracePt t="315822" x="1393825" y="3116263"/>
          <p14:tracePt t="315874" x="1401763" y="3116263"/>
          <p14:tracePt t="315888" x="1411288" y="3116263"/>
          <p14:tracePt t="315896" x="1419225" y="3116263"/>
          <p14:tracePt t="315912" x="1428750" y="3116263"/>
          <p14:tracePt t="315920" x="1455738" y="3116263"/>
          <p14:tracePt t="315935" x="1473200" y="3116263"/>
          <p14:tracePt t="315952" x="1490663" y="3116263"/>
          <p14:tracePt t="315969" x="1517650" y="3116263"/>
          <p14:tracePt t="315985" x="1544638" y="3125788"/>
          <p14:tracePt t="316002" x="1608138" y="3125788"/>
          <p14:tracePt t="316004" x="1633538" y="3143250"/>
          <p14:tracePt t="316020" x="1679575" y="3143250"/>
          <p14:tracePt t="316037" x="1714500" y="3143250"/>
          <p14:tracePt t="316052" x="1758950" y="3143250"/>
          <p14:tracePt t="316069" x="1768475" y="3143250"/>
          <p14:tracePt t="316085" x="1776413" y="3143250"/>
          <p14:tracePt t="316119" x="1785938" y="3152775"/>
          <p14:tracePt t="316135" x="1803400" y="3152775"/>
          <p14:tracePt t="316152" x="1830388" y="3160713"/>
          <p14:tracePt t="316169" x="1866900" y="3160713"/>
          <p14:tracePt t="316185" x="1884363" y="3160713"/>
          <p14:tracePt t="316202" x="1893888" y="3160713"/>
          <p14:tracePt t="316219" x="1901825" y="3170238"/>
          <p14:tracePt t="316235" x="1928813" y="3170238"/>
          <p14:tracePt t="316383" x="1938338" y="3170238"/>
          <p14:tracePt t="316997" x="1946275" y="3170238"/>
          <p14:tracePt t="317005" x="1973263" y="3170238"/>
          <p14:tracePt t="317021" x="1982788" y="3160713"/>
          <p14:tracePt t="317036" x="2009775" y="3160713"/>
          <p14:tracePt t="317053" x="2036763" y="3160713"/>
          <p14:tracePt t="317069" x="2062163" y="3160713"/>
          <p14:tracePt t="317086" x="2098675" y="3160713"/>
          <p14:tracePt t="317103" x="2143125" y="3160713"/>
          <p14:tracePt t="317120" x="2286000" y="3160713"/>
          <p14:tracePt t="317136" x="2347913" y="3160713"/>
          <p14:tracePt t="317153" x="2428875" y="3160713"/>
          <p14:tracePt t="317170" x="2473325" y="3160713"/>
          <p14:tracePt t="317186" x="2500313" y="3160713"/>
          <p14:tracePt t="317202" x="2544763" y="3160713"/>
          <p14:tracePt t="317220" x="2652713" y="3160713"/>
          <p14:tracePt t="317235" x="2714625" y="3160713"/>
          <p14:tracePt t="317252" x="2768600" y="3160713"/>
          <p14:tracePt t="317268" x="2813050" y="3160713"/>
          <p14:tracePt t="317285" x="2867025" y="3143250"/>
          <p14:tracePt t="317302" x="2894013" y="3143250"/>
          <p14:tracePt t="317320" x="2965450" y="3143250"/>
          <p14:tracePt t="317336" x="3027363" y="3152775"/>
          <p14:tracePt t="317352" x="3098800" y="3152775"/>
          <p14:tracePt t="317369" x="3205163" y="3152775"/>
          <p14:tracePt t="317386" x="3313113" y="3152775"/>
          <p14:tracePt t="317402" x="3375025" y="3152775"/>
          <p14:tracePt t="317420" x="3446463" y="3160713"/>
          <p14:tracePt t="317436" x="3490913" y="3160713"/>
          <p14:tracePt t="317452" x="3500438" y="3160713"/>
          <p14:tracePt t="317469" x="3562350" y="3179763"/>
          <p14:tracePt t="317486" x="3652838" y="3170238"/>
          <p14:tracePt t="317502" x="3751263" y="3170238"/>
          <p14:tracePt t="317504" x="3840163" y="3170238"/>
          <p14:tracePt t="317519" x="3902075" y="3143250"/>
          <p14:tracePt t="317535" x="3990975" y="3135313"/>
          <p14:tracePt t="317552" x="4027488" y="3125788"/>
          <p14:tracePt t="317651" x="4000500" y="3125788"/>
          <p14:tracePt t="317659" x="3946525" y="3125788"/>
          <p14:tracePt t="317669" x="3911600" y="3125788"/>
          <p14:tracePt t="317686" x="3830638" y="3125788"/>
          <p14:tracePt t="317703" x="3687763" y="3143250"/>
          <p14:tracePt t="317721" x="3357563" y="3143250"/>
          <p14:tracePt t="317737" x="3116263" y="3143250"/>
          <p14:tracePt t="317754" x="2938463" y="3135313"/>
          <p14:tracePt t="317770" x="2776538" y="3135313"/>
          <p14:tracePt t="317788" x="2625725" y="3116263"/>
          <p14:tracePt t="317803" x="2571750" y="3116263"/>
          <p14:tracePt t="317820" x="2500313" y="3116263"/>
          <p14:tracePt t="317836" x="2490788" y="3116263"/>
          <p14:tracePt t="318027" x="2517775" y="3116263"/>
          <p14:tracePt t="318037" x="2527300" y="3108325"/>
          <p14:tracePt t="318042" x="2536825" y="3108325"/>
          <p14:tracePt t="318053" x="2544763" y="3108325"/>
          <p14:tracePt t="318070" x="2581275" y="3108325"/>
          <p14:tracePt t="318459" x="2589213" y="3108325"/>
          <p14:tracePt t="318488" x="2589213" y="3116263"/>
          <p14:tracePt t="318521" x="2571750" y="3135313"/>
          <p14:tracePt t="318536" x="2571750" y="3143250"/>
          <p14:tracePt t="318543" x="2571750" y="3152775"/>
          <p14:tracePt t="318553" x="2571750" y="3187700"/>
          <p14:tracePt t="318570" x="2571750" y="3206750"/>
          <p14:tracePt t="318586" x="2562225" y="3224213"/>
          <p14:tracePt t="318603" x="2562225" y="3241675"/>
          <p14:tracePt t="318659" x="2562225" y="3251200"/>
          <p14:tracePt t="318681" x="2562225" y="3259138"/>
          <p14:tracePt t="318697" x="2554288" y="3268663"/>
          <p14:tracePt t="318705" x="2554288" y="3278188"/>
          <p14:tracePt t="318743" x="2554288" y="3286125"/>
          <p14:tracePt t="318751" x="2554288" y="3295650"/>
          <p14:tracePt t="318904" x="2554288" y="3286125"/>
          <p14:tracePt t="318912" x="2554288" y="3278188"/>
          <p14:tracePt t="318920" x="2554288" y="3268663"/>
          <p14:tracePt t="318936" x="2554288" y="3241675"/>
          <p14:tracePt t="318952" x="2554288" y="3232150"/>
          <p14:tracePt t="318970" x="2554288" y="3224213"/>
          <p14:tracePt t="319313" x="2554288" y="3214688"/>
          <p14:tracePt t="330481" x="2554288" y="3251200"/>
          <p14:tracePt t="330489" x="2554288" y="3278188"/>
          <p14:tracePt t="330505" x="2554288" y="3330575"/>
          <p14:tracePt t="330521" x="2581275" y="3384550"/>
          <p14:tracePt t="330538" x="2581275" y="3446463"/>
          <p14:tracePt t="330555" x="2581275" y="3465513"/>
          <p14:tracePt t="330571" x="2581275" y="3473450"/>
          <p14:tracePt t="330588" x="2581275" y="3500438"/>
          <p14:tracePt t="330605" x="2581275" y="3517900"/>
          <p14:tracePt t="330622" x="2581275" y="3544888"/>
          <p14:tracePt t="330638" x="2571750" y="3608388"/>
          <p14:tracePt t="330654" x="2554288" y="3652838"/>
          <p14:tracePt t="330671" x="2544763" y="3697288"/>
          <p14:tracePt t="330689" x="2544763" y="3714750"/>
          <p14:tracePt t="330789" x="2544763" y="3733800"/>
          <p14:tracePt t="330797" x="2544763" y="3741738"/>
          <p14:tracePt t="330806" x="2544763" y="3751263"/>
          <p14:tracePt t="330823" x="2544763" y="3759200"/>
          <p14:tracePt t="330888" x="2544763" y="3768725"/>
          <p14:tracePt t="330896" x="2544763" y="3778250"/>
          <p14:tracePt t="330913" x="2544763" y="3786188"/>
          <p14:tracePt t="330959" x="2554288" y="3786188"/>
          <p14:tracePt t="330972" x="2554288" y="3795713"/>
          <p14:tracePt t="331012" x="2554288" y="38131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292" y="1980592"/>
            <a:ext cx="2287641" cy="366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556" y="4286082"/>
            <a:ext cx="3471003" cy="1802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535" y="2781859"/>
            <a:ext cx="2708163" cy="1918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6: Microarchitecture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latin typeface="Neo Sans Intel" pitchFamily="34" charset="0"/>
                <a:cs typeface="Arial" pitchFamily="34" charset="0"/>
              </a:rPr>
              <a:t>High-level definition of hardware structures and operations: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caches, buses, registers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, pipeline,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etc.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4629080"/>
            <a:ext cx="3655859" cy="152707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235382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3843" y="1811634"/>
            <a:ext cx="2443215" cy="1401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7771282"/>
      </p:ext>
    </p:extLst>
  </p:cSld>
  <p:clrMapOvr>
    <a:masterClrMapping/>
  </p:clrMapOvr>
  <p:transition advTm="15998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>
    <p:ext uri="{3A86A75C-4F4B-4683-9AE1-C65F6400EC91}">
      <p14:laserTraceLst xmlns:p14="http://schemas.microsoft.com/office/powerpoint/2010/main">
        <p14:tracePtLst>
          <p14:tracePt t="60181" x="2554288" y="3840163"/>
          <p14:tracePt t="60188" x="2554288" y="3894138"/>
          <p14:tracePt t="60197" x="2554288" y="3938588"/>
          <p14:tracePt t="60206" x="2562225" y="3948113"/>
          <p14:tracePt t="60223" x="2562225" y="3956050"/>
          <p14:tracePt t="60326" x="2571750" y="3956050"/>
          <p14:tracePt t="60334" x="2571750" y="3921125"/>
          <p14:tracePt t="60343" x="2589213" y="3830638"/>
          <p14:tracePt t="60357" x="2608263" y="3581400"/>
          <p14:tracePt t="60373" x="2625725" y="3179763"/>
          <p14:tracePt t="60390" x="2705100" y="2751138"/>
          <p14:tracePt t="60407" x="2768600" y="2411413"/>
          <p14:tracePt t="60423" x="2813050" y="2349500"/>
          <p14:tracePt t="60440" x="2965450" y="2303463"/>
          <p14:tracePt t="60456" x="3313113" y="2366963"/>
          <p14:tracePt t="60473" x="3625850" y="2598738"/>
          <p14:tracePt t="60490" x="3973513" y="2946400"/>
          <p14:tracePt t="60508" x="4554538" y="3482975"/>
          <p14:tracePt t="60512" x="4768850" y="3741738"/>
          <p14:tracePt t="60523" x="4992688" y="3938588"/>
          <p14:tracePt t="60540" x="5456238" y="4448175"/>
          <p14:tracePt t="60556" x="5697538" y="4706938"/>
          <p14:tracePt t="60573" x="5759450" y="4830763"/>
          <p14:tracePt t="60590" x="5857875" y="5010150"/>
          <p14:tracePt t="60606" x="5894388" y="5072063"/>
          <p14:tracePt t="60623" x="5902325" y="5091113"/>
          <p14:tracePt t="60656" x="5911850" y="5126038"/>
          <p14:tracePt t="60673" x="5911850" y="5170488"/>
          <p14:tracePt t="60690" x="5911850" y="5233988"/>
          <p14:tracePt t="60706" x="5921375" y="5259388"/>
          <p14:tracePt t="60723" x="5921375" y="5278438"/>
          <p14:tracePt t="60740" x="5921375" y="5305425"/>
          <p14:tracePt t="60810" x="5921375" y="5313363"/>
          <p14:tracePt t="60818" x="5921375" y="5330825"/>
          <p14:tracePt t="60826" x="5946775" y="5349875"/>
          <p14:tracePt t="60840" x="5965825" y="5384800"/>
          <p14:tracePt t="60857" x="5965825" y="5402263"/>
          <p14:tracePt t="61310" x="5965825" y="5367338"/>
          <p14:tracePt t="61318" x="5965825" y="5180013"/>
          <p14:tracePt t="61325" x="5965825" y="4921250"/>
          <p14:tracePt t="61339" x="5965825" y="4733925"/>
          <p14:tracePt t="61357" x="5946775" y="3921125"/>
          <p14:tracePt t="61373" x="5956300" y="3608388"/>
          <p14:tracePt t="61390" x="5973763" y="3411538"/>
          <p14:tracePt t="61407" x="6000750" y="3278188"/>
          <p14:tracePt t="61423" x="6000750" y="3152775"/>
          <p14:tracePt t="61440" x="6027738" y="3027363"/>
          <p14:tracePt t="61457" x="6054725" y="2911475"/>
          <p14:tracePt t="61473" x="6072188" y="2874963"/>
          <p14:tracePt t="61490" x="6081713" y="2849563"/>
          <p14:tracePt t="61507" x="6081713" y="2840038"/>
          <p14:tracePt t="61512" x="6081713" y="2830513"/>
          <p14:tracePt t="61523" x="6081713" y="2822575"/>
          <p14:tracePt t="61540" x="6081713" y="2778125"/>
          <p14:tracePt t="61557" x="6089650" y="2660650"/>
          <p14:tracePt t="61573" x="6126163" y="2492375"/>
          <p14:tracePt t="61590" x="6126163" y="2438400"/>
          <p14:tracePt t="61606" x="6135688" y="2438400"/>
          <p14:tracePt t="107738" x="6126163" y="2438400"/>
          <p14:tracePt t="107747" x="6081713" y="2455863"/>
          <p14:tracePt t="107752" x="6010275" y="2473325"/>
          <p14:tracePt t="107761" x="5956300" y="2482850"/>
          <p14:tracePt t="107778" x="5875338" y="2527300"/>
          <p14:tracePt t="107795" x="5822950" y="2536825"/>
          <p14:tracePt t="107811" x="5759450" y="2571750"/>
          <p14:tracePt t="107828" x="5643563" y="2679700"/>
          <p14:tracePt t="107845" x="5545138" y="2751138"/>
          <p14:tracePt t="107861" x="5367338" y="2928938"/>
          <p14:tracePt t="107878" x="5268913" y="3017838"/>
          <p14:tracePt t="107895" x="5197475" y="3116263"/>
          <p14:tracePt t="107912" x="5170488" y="3206750"/>
          <p14:tracePt t="107928" x="5099050" y="3278188"/>
          <p14:tracePt t="107945" x="5027613" y="3375025"/>
          <p14:tracePt t="107961" x="4894263" y="3446463"/>
          <p14:tracePt t="107978" x="4768850" y="3536950"/>
          <p14:tracePt t="107995" x="4687888" y="3571875"/>
          <p14:tracePt t="108012" x="4633913" y="3598863"/>
          <p14:tracePt t="108028" x="4589463" y="3635375"/>
          <p14:tracePt t="108030" x="4572000" y="3643313"/>
          <p14:tracePt t="108045" x="4518025" y="3687763"/>
          <p14:tracePt t="108061" x="4465638" y="3706813"/>
          <p14:tracePt t="108079" x="4465638" y="3714750"/>
          <p14:tracePt t="108095" x="4465638" y="3724275"/>
          <p14:tracePt t="108239" x="4465638" y="3733800"/>
          <p14:tracePt t="108245" x="4465638" y="3751263"/>
          <p14:tracePt t="108253" x="4500563" y="3813175"/>
          <p14:tracePt t="108262" x="4537075" y="3840163"/>
          <p14:tracePt t="108279" x="4598988" y="3894138"/>
          <p14:tracePt t="108295" x="4670425" y="3921125"/>
          <p14:tracePt t="108312" x="4759325" y="3921125"/>
          <p14:tracePt t="108329" x="4902200" y="3921125"/>
          <p14:tracePt t="108346" x="5108575" y="3921125"/>
          <p14:tracePt t="108362" x="5241925" y="3894138"/>
          <p14:tracePt t="108379" x="5303838" y="3867150"/>
          <p14:tracePt t="108395" x="5375275" y="3857625"/>
          <p14:tracePt t="108412" x="5492750" y="3813175"/>
          <p14:tracePt t="108429" x="5670550" y="3759200"/>
          <p14:tracePt t="108447" x="5884863" y="3697288"/>
          <p14:tracePt t="108462" x="5983288" y="3687763"/>
          <p14:tracePt t="108479" x="6045200" y="3662363"/>
          <p14:tracePt t="108496" x="6089650" y="3662363"/>
          <p14:tracePt t="108512" x="6099175" y="3662363"/>
          <p14:tracePt t="108529" x="6126163" y="3662363"/>
          <p14:tracePt t="108545" x="6153150" y="3625850"/>
          <p14:tracePt t="108562" x="6188075" y="3589338"/>
          <p14:tracePt t="108579" x="6215063" y="3544888"/>
          <p14:tracePt t="108596" x="6251575" y="3492500"/>
          <p14:tracePt t="108612" x="6259513" y="3446463"/>
          <p14:tracePt t="108629" x="6286500" y="3402013"/>
          <p14:tracePt t="108646" x="6323013" y="3313113"/>
          <p14:tracePt t="108663" x="6350000" y="3259138"/>
          <p14:tracePt t="108679" x="6350000" y="3170238"/>
          <p14:tracePt t="108695" x="6350000" y="3089275"/>
          <p14:tracePt t="108712" x="6357938" y="3000375"/>
          <p14:tracePt t="108714" x="6375400" y="2955925"/>
          <p14:tracePt t="108729" x="6394450" y="2884488"/>
          <p14:tracePt t="108746" x="6402388" y="2795588"/>
          <p14:tracePt t="108763" x="6402388" y="2706688"/>
          <p14:tracePt t="108779" x="6421438" y="2616200"/>
          <p14:tracePt t="108796" x="6421438" y="2517775"/>
          <p14:tracePt t="108813" x="6402388" y="2446338"/>
          <p14:tracePt t="108830" x="6384925" y="2366963"/>
          <p14:tracePt t="108847" x="6367463" y="2312988"/>
          <p14:tracePt t="108862" x="6357938" y="2286000"/>
          <p14:tracePt t="108879" x="6330950" y="2259013"/>
          <p14:tracePt t="108895" x="6323013" y="2232025"/>
          <p14:tracePt t="108912" x="6323013" y="2224088"/>
          <p14:tracePt t="108929" x="6296025" y="2214563"/>
          <p14:tracePt t="108946" x="6251575" y="2197100"/>
          <p14:tracePt t="108963" x="6224588" y="2179638"/>
          <p14:tracePt t="108979" x="6207125" y="2170113"/>
          <p14:tracePt t="108996" x="6170613" y="2152650"/>
          <p14:tracePt t="109013" x="6135688" y="2116138"/>
          <p14:tracePt t="109029" x="6116638" y="2089150"/>
          <p14:tracePt t="109032" x="6099175" y="2089150"/>
          <p14:tracePt t="109046" x="6081713" y="2071688"/>
          <p14:tracePt t="109062" x="6045200" y="2054225"/>
          <p14:tracePt t="109080" x="6018213" y="2027238"/>
          <p14:tracePt t="109096" x="5965825" y="2017713"/>
          <p14:tracePt t="109112" x="5884863" y="1973263"/>
          <p14:tracePt t="109129" x="5875338" y="1955800"/>
          <p14:tracePt t="109146" x="5822950" y="1928813"/>
          <p14:tracePt t="109162" x="5795963" y="1928813"/>
          <p14:tracePt t="109179" x="5768975" y="1938338"/>
          <p14:tracePt t="109196" x="5688013" y="1938338"/>
          <p14:tracePt t="109212" x="5643563" y="1955800"/>
          <p14:tracePt t="109215" x="5608638" y="1955800"/>
          <p14:tracePt t="109229" x="5572125" y="1955800"/>
          <p14:tracePt t="109246" x="5537200" y="1955800"/>
          <p14:tracePt t="109323" x="5527675" y="1955800"/>
          <p14:tracePt t="109353" x="5518150" y="1955800"/>
          <p14:tracePt t="109423" x="5510213" y="1955800"/>
          <p14:tracePt t="109446" x="5510213" y="1965325"/>
          <p14:tracePt t="109461" x="5492750" y="1965325"/>
          <p14:tracePt t="115078" x="5483225" y="1965325"/>
          <p14:tracePt t="115086" x="5446713" y="2017713"/>
          <p14:tracePt t="115098" x="5259388" y="2322513"/>
          <p14:tracePt t="115114" x="4894263" y="2751138"/>
          <p14:tracePt t="115130" x="4608513" y="3081338"/>
          <p14:tracePt t="115147" x="4348163" y="3367088"/>
          <p14:tracePt t="115163" x="4303713" y="3544888"/>
          <p14:tracePt t="115180" x="4214813" y="3751263"/>
          <p14:tracePt t="115196" x="4089400" y="3983038"/>
          <p14:tracePt t="115213" x="3965575" y="4179888"/>
          <p14:tracePt t="115215" x="3911600" y="4349750"/>
          <p14:tracePt t="115230" x="3857625" y="4429125"/>
          <p14:tracePt t="115247" x="3571875" y="4876800"/>
          <p14:tracePt t="115263" x="3411538" y="5045075"/>
          <p14:tracePt t="115280" x="3286125" y="5170488"/>
          <p14:tracePt t="115296" x="3232150" y="5259388"/>
          <p14:tracePt t="115313" x="3224213" y="5286375"/>
          <p14:tracePt t="115331" x="3197225" y="5313363"/>
          <p14:tracePt t="115562" x="3197225" y="5305425"/>
          <p14:tracePt t="115570" x="3197225" y="5295900"/>
          <p14:tracePt t="115581" x="3197225" y="5286375"/>
          <p14:tracePt t="115597" x="3197225" y="5278438"/>
          <p14:tracePt t="115632" x="3197225" y="5259388"/>
          <p14:tracePt t="115671" x="3197225" y="5251450"/>
          <p14:tracePt t="115679" x="3205163" y="5251450"/>
          <p14:tracePt t="115684" x="3205163" y="5241925"/>
          <p14:tracePt t="115697" x="3205163" y="5224463"/>
          <p14:tracePt t="115713" x="3205163" y="5187950"/>
          <p14:tracePt t="115716" x="3205163" y="5180013"/>
          <p14:tracePt t="115731" x="3214688" y="5170488"/>
          <p14:tracePt t="115747" x="3214688" y="5162550"/>
          <p14:tracePt t="115785" x="3214688" y="5153025"/>
          <p14:tracePt t="115800" x="3214688" y="5143500"/>
          <p14:tracePt t="115845" x="3214688" y="5126038"/>
          <p14:tracePt t="115861" x="3232150" y="5116513"/>
          <p14:tracePt t="115870" x="3232150" y="5108575"/>
          <p14:tracePt t="115880" x="3232150" y="5099050"/>
          <p14:tracePt t="115896" x="3241675" y="5081588"/>
          <p14:tracePt t="115913" x="3241675" y="5054600"/>
          <p14:tracePt t="115947" x="3251200" y="5027613"/>
          <p14:tracePt t="115963" x="3259138" y="5010150"/>
          <p14:tracePt t="115980" x="3259138" y="4983163"/>
          <p14:tracePt t="115997" x="3259138" y="4956175"/>
          <p14:tracePt t="116014" x="3259138" y="4948238"/>
          <p14:tracePt t="116030" x="3259138" y="4911725"/>
          <p14:tracePt t="116053" x="3259138" y="4902200"/>
          <p14:tracePt t="116616" x="3259138" y="4894263"/>
          <p14:tracePt t="154591" x="3276600" y="4894263"/>
          <p14:tracePt t="154600" x="3330575" y="4894263"/>
          <p14:tracePt t="154606" x="3348038" y="4884738"/>
          <p14:tracePt t="154618" x="3402013" y="4884738"/>
          <p14:tracePt t="154635" x="3455988" y="4857750"/>
          <p14:tracePt t="154652" x="3473450" y="4849813"/>
          <p14:tracePt t="154668" x="3482975" y="4849813"/>
          <p14:tracePt t="154685" x="3490913" y="4849813"/>
          <p14:tracePt t="154776" x="3490913" y="4840288"/>
          <p14:tracePt t="154829" x="3509963" y="4840288"/>
          <p14:tracePt t="154876" x="3517900" y="4822825"/>
          <p14:tracePt t="154883" x="3527425" y="4822825"/>
          <p14:tracePt t="154897" x="3536950" y="4822825"/>
          <p14:tracePt t="154905" x="3544888" y="4822825"/>
          <p14:tracePt t="154929" x="3554413" y="4822825"/>
          <p14:tracePt t="154952" x="3562350" y="4822825"/>
          <p14:tracePt t="154959" x="3562350" y="4813300"/>
          <p14:tracePt t="155013" x="3581400" y="4813300"/>
          <p14:tracePt t="155083" x="3589338" y="4813300"/>
          <p14:tracePt t="155106" x="3598863" y="4813300"/>
          <p14:tracePt t="155121" x="3608388" y="4813300"/>
          <p14:tracePt t="155129" x="3608388" y="4805363"/>
          <p14:tracePt t="155143" x="3625850" y="4805363"/>
          <p14:tracePt t="155152" x="3643313" y="4805363"/>
          <p14:tracePt t="155168" x="3652838" y="4795838"/>
          <p14:tracePt t="155184" x="3679825" y="4786313"/>
          <p14:tracePt t="155202" x="3714750" y="4778375"/>
          <p14:tracePt t="155218" x="3732213" y="4778375"/>
          <p14:tracePt t="155235" x="3768725" y="4778375"/>
          <p14:tracePt t="155340" x="3768725" y="4768850"/>
          <p14:tracePt t="155392" x="3776663" y="4768850"/>
          <p14:tracePt t="155452" x="3776663" y="4751388"/>
          <p14:tracePt t="155476" x="3786188" y="4751388"/>
          <p14:tracePt t="155483" x="3803650" y="4751388"/>
          <p14:tracePt t="155491" x="3803650" y="4741863"/>
          <p14:tracePt t="155501" x="3822700" y="4733925"/>
          <p14:tracePt t="155518" x="3840163" y="4733925"/>
          <p14:tracePt t="155535" x="3848100" y="4733925"/>
          <p14:tracePt t="155592" x="3867150" y="4733925"/>
          <p14:tracePt t="155605" x="3875088" y="4733925"/>
          <p14:tracePt t="155613" x="3875088" y="4724400"/>
          <p14:tracePt t="155630" x="3894138" y="4724400"/>
          <p14:tracePt t="155652" x="3894138" y="4714875"/>
          <p14:tracePt t="155667" x="3902075" y="4714875"/>
          <p14:tracePt t="155760" x="3911600" y="47148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7: Gates/RTL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latin typeface="Neo Sans Intel" pitchFamily="34" charset="0"/>
                <a:cs typeface="Arial" pitchFamily="34" charset="0"/>
              </a:rPr>
              <a:t>Detailed definition of </a:t>
            </a:r>
            <a:r>
              <a:rPr lang="en-US" dirty="0">
                <a:latin typeface="Neo Sans Intel" pitchFamily="34" charset="0"/>
                <a:cs typeface="Arial" pitchFamily="34" charset="0"/>
              </a:rPr>
              <a:t>hardware: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floor plan, wires,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signal distribution, 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  <a:cs typeface="Arial" pitchFamily="34" charset="0"/>
              </a:rPr>
              <a:t>.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5095776"/>
            <a:ext cx="3655859" cy="106038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282052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491" y="3595498"/>
            <a:ext cx="1916517" cy="2560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965" y="1586895"/>
            <a:ext cx="3577176" cy="169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2464" y="2614119"/>
            <a:ext cx="4095011" cy="1716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825" y="4477807"/>
            <a:ext cx="3174431" cy="1530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993710"/>
      </p:ext>
    </p:extLst>
  </p:cSld>
  <p:clrMapOvr>
    <a:masterClrMapping/>
  </p:clrMapOvr>
  <p:transition advTm="2857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>
    <p:ext uri="{3A86A75C-4F4B-4683-9AE1-C65F6400EC91}">
      <p14:laserTraceLst xmlns:p14="http://schemas.microsoft.com/office/powerpoint/2010/main">
        <p14:tracePtLst>
          <p14:tracePt t="12683" x="3911600" y="4662488"/>
          <p14:tracePt t="12691" x="3894138" y="4591050"/>
          <p14:tracePt t="12700" x="3840163" y="4421188"/>
          <p14:tracePt t="12717" x="3759200" y="4143375"/>
          <p14:tracePt t="12733" x="3660775" y="3973513"/>
          <p14:tracePt t="12751" x="3536950" y="3768725"/>
          <p14:tracePt t="12767" x="3490913" y="3643313"/>
          <p14:tracePt t="12784" x="3411538" y="3500438"/>
          <p14:tracePt t="12800" x="3367088" y="3384550"/>
          <p14:tracePt t="12816" x="3340100" y="3251200"/>
          <p14:tracePt t="12833" x="3251200" y="3044825"/>
          <p14:tracePt t="12850" x="3187700" y="2840038"/>
          <p14:tracePt t="12867" x="3044825" y="2652713"/>
          <p14:tracePt t="12883" x="2955925" y="2527300"/>
          <p14:tracePt t="12899" x="2847975" y="2401888"/>
          <p14:tracePt t="12916" x="2741613" y="2295525"/>
          <p14:tracePt t="12933" x="2643188" y="2152650"/>
          <p14:tracePt t="12949" x="2482850" y="1982788"/>
          <p14:tracePt t="12966" x="2286000" y="1776413"/>
          <p14:tracePt t="12983" x="2160588" y="1687513"/>
          <p14:tracePt t="12999" x="2081213" y="1643063"/>
          <p14:tracePt t="13016" x="1982788" y="1608138"/>
          <p14:tracePt t="13033" x="1911350" y="1589088"/>
          <p14:tracePt t="13049" x="1857375" y="1581150"/>
          <p14:tracePt t="13067" x="1812925" y="1562100"/>
          <p14:tracePt t="13083" x="1768475" y="1554163"/>
          <p14:tracePt t="13100" x="1741488" y="1544638"/>
          <p14:tracePt t="13117" x="1670050" y="1544638"/>
          <p14:tracePt t="13133" x="1652588" y="1527175"/>
          <p14:tracePt t="13151" x="1589088" y="1517650"/>
          <p14:tracePt t="13167" x="1544638" y="1490663"/>
          <p14:tracePt t="13183" x="1527175" y="1490663"/>
          <p14:tracePt t="13200" x="1473200" y="1465263"/>
          <p14:tracePt t="13216" x="1366838" y="1438275"/>
          <p14:tracePt t="13233" x="1268413" y="1428750"/>
          <p14:tracePt t="13250" x="1241425" y="1428750"/>
          <p14:tracePt t="13267" x="1152525" y="1411288"/>
          <p14:tracePt t="13283" x="1108075" y="1393825"/>
          <p14:tracePt t="13300" x="1027113" y="1393825"/>
          <p14:tracePt t="13317" x="982663" y="1374775"/>
          <p14:tracePt t="13333" x="946150" y="1374775"/>
          <p14:tracePt t="13350" x="938213" y="1366838"/>
          <p14:tracePt t="13367" x="928688" y="1366838"/>
          <p14:tracePt t="13383" x="919163" y="1366838"/>
          <p14:tracePt t="13400" x="884238" y="1366838"/>
          <p14:tracePt t="13417" x="866775" y="1366838"/>
          <p14:tracePt t="13433" x="822325" y="1366838"/>
          <p14:tracePt t="13451" x="750888" y="1366838"/>
          <p14:tracePt t="13467" x="723900" y="1366838"/>
          <p14:tracePt t="13483" x="679450" y="1366838"/>
          <p14:tracePt t="13500" x="642938" y="1366838"/>
          <p14:tracePt t="13517" x="615950" y="1366838"/>
          <p14:tracePt t="13534" x="581025" y="1366838"/>
          <p14:tracePt t="13551" x="527050" y="1366838"/>
          <p14:tracePt t="13568" x="509588" y="1366838"/>
          <p14:tracePt t="13583" x="490538" y="1366838"/>
          <p14:tracePt t="13600" x="482600" y="1366838"/>
          <p14:tracePt t="13637" x="465138" y="1366838"/>
          <p14:tracePt t="13820" x="473075" y="1366838"/>
          <p14:tracePt t="13828" x="482600" y="1366838"/>
          <p14:tracePt t="13836" x="500063" y="1366838"/>
          <p14:tracePt t="13850" x="544513" y="1366838"/>
          <p14:tracePt t="13867" x="588963" y="1366838"/>
          <p14:tracePt t="13884" x="633413" y="1366838"/>
          <p14:tracePt t="13900" x="679450" y="1347788"/>
          <p14:tracePt t="13917" x="731838" y="1347788"/>
          <p14:tracePt t="13933" x="776288" y="1339850"/>
          <p14:tracePt t="13951" x="893763" y="1339850"/>
          <p14:tracePt t="13967" x="982663" y="1347788"/>
          <p14:tracePt t="13984" x="1017588" y="1347788"/>
          <p14:tracePt t="14000" x="1062038" y="1347788"/>
          <p14:tracePt t="14017" x="1089025" y="1347788"/>
          <p14:tracePt t="14033" x="1116013" y="1347788"/>
          <p14:tracePt t="14051" x="1204913" y="1347788"/>
          <p14:tracePt t="14067" x="1250950" y="1347788"/>
          <p14:tracePt t="14084" x="1322388" y="1347788"/>
          <p14:tracePt t="14100" x="1401763" y="1347788"/>
          <p14:tracePt t="14117" x="1490663" y="1347788"/>
          <p14:tracePt t="14134" x="1554163" y="1347788"/>
          <p14:tracePt t="14151" x="1687513" y="1347788"/>
          <p14:tracePt t="14167" x="1731963" y="1357313"/>
          <p14:tracePt t="14184" x="1803400" y="1357313"/>
          <p14:tracePt t="14200" x="1812925" y="1357313"/>
          <p14:tracePt t="14217" x="1857375" y="1366838"/>
          <p14:tracePt t="14233" x="1874838" y="1366838"/>
          <p14:tracePt t="14260" x="1884363" y="1366838"/>
          <p14:tracePt t="14275" x="1884363" y="1374775"/>
          <p14:tracePt t="14284" x="1893888" y="1374775"/>
          <p14:tracePt t="14300" x="1901825" y="1374775"/>
          <p14:tracePt t="14317" x="1938338" y="1401763"/>
          <p14:tracePt t="14334" x="1965325" y="1401763"/>
          <p14:tracePt t="14351" x="2054225" y="1411288"/>
          <p14:tracePt t="14367" x="2071688" y="1411288"/>
          <p14:tracePt t="14400" x="2089150" y="1411288"/>
          <p14:tracePt t="14417" x="2108200" y="1411288"/>
          <p14:tracePt t="14434" x="2125663" y="1411288"/>
          <p14:tracePt t="14451" x="2179638" y="1411288"/>
          <p14:tracePt t="14467" x="2205038" y="1411288"/>
          <p14:tracePt t="14484" x="2232025" y="1411288"/>
          <p14:tracePt t="14500" x="2286000" y="1401763"/>
          <p14:tracePt t="14517" x="2303463" y="1393825"/>
          <p14:tracePt t="14534" x="2312988" y="1393825"/>
          <p14:tracePt t="14567" x="2322513" y="1393825"/>
          <p14:tracePt t="14583" x="2330450" y="1393825"/>
          <p14:tracePt t="14591" x="2339975" y="1393825"/>
          <p14:tracePt t="14605" x="2357438" y="1393825"/>
          <p14:tracePt t="14621" x="2366963" y="1393825"/>
          <p14:tracePt t="14634" x="2374900" y="1393825"/>
          <p14:tracePt t="14651" x="2393950" y="1401763"/>
          <p14:tracePt t="14667" x="2401888" y="1401763"/>
          <p14:tracePt t="14684" x="2411413" y="1401763"/>
          <p14:tracePt t="14700" x="2438400" y="1401763"/>
          <p14:tracePt t="14717" x="2455863" y="1401763"/>
          <p14:tracePt t="14735" x="2490788" y="1401763"/>
          <p14:tracePt t="14751" x="2509838" y="1393825"/>
          <p14:tracePt t="14767" x="2527300" y="1393825"/>
          <p14:tracePt t="14784" x="2571750" y="1374775"/>
          <p14:tracePt t="14800" x="2652713" y="1384300"/>
          <p14:tracePt t="14817" x="2714625" y="1374775"/>
          <p14:tracePt t="14834" x="2751138" y="1374775"/>
          <p14:tracePt t="14852" x="2840038" y="1357313"/>
          <p14:tracePt t="14867" x="2884488" y="1339850"/>
          <p14:tracePt t="14884" x="2919413" y="1339850"/>
          <p14:tracePt t="14901" x="2990850" y="1330325"/>
          <p14:tracePt t="14917" x="3054350" y="1330325"/>
          <p14:tracePt t="14934" x="3089275" y="1312863"/>
          <p14:tracePt t="14951" x="3133725" y="1312863"/>
          <p14:tracePt t="14967" x="3179763" y="1312863"/>
          <p14:tracePt t="14984" x="3251200" y="1312863"/>
          <p14:tracePt t="15000" x="3295650" y="1312863"/>
          <p14:tracePt t="15017" x="3313113" y="1303338"/>
          <p14:tracePt t="15034" x="3348038" y="1303338"/>
          <p14:tracePt t="15050" x="3367088" y="1303338"/>
          <p14:tracePt t="15067" x="3402013" y="1303338"/>
          <p14:tracePt t="15084" x="3411538" y="1303338"/>
          <p14:tracePt t="15100" x="3429000" y="1303338"/>
          <p14:tracePt t="15117" x="3465513" y="1303338"/>
          <p14:tracePt t="15134" x="3500438" y="1303338"/>
          <p14:tracePt t="15151" x="3527425" y="1322388"/>
          <p14:tracePt t="15167" x="3554413" y="1330325"/>
          <p14:tracePt t="15184" x="3562350" y="1330325"/>
          <p14:tracePt t="15200" x="3608388" y="1339850"/>
          <p14:tracePt t="15217" x="3652838" y="1339850"/>
          <p14:tracePt t="15235" x="3687763" y="1339850"/>
          <p14:tracePt t="15252" x="3714750" y="1339850"/>
          <p14:tracePt t="15267" x="3724275" y="1339850"/>
          <p14:tracePt t="15300" x="3741738" y="1339850"/>
          <p14:tracePt t="15667" x="3751263" y="1339850"/>
          <p14:tracePt t="154864" x="3759200" y="1339850"/>
          <p14:tracePt t="154880" x="3768725" y="1339850"/>
          <p14:tracePt t="154889" x="3768725" y="1347788"/>
          <p14:tracePt t="154901" x="3776663" y="1357313"/>
          <p14:tracePt t="154918" x="3795713" y="1357313"/>
          <p14:tracePt t="154934" x="3803650" y="1374775"/>
          <p14:tracePt t="154950" x="3822700" y="1374775"/>
          <p14:tracePt t="154967" x="3822700" y="1384300"/>
          <p14:tracePt t="154984" x="3830638" y="1393825"/>
          <p14:tracePt t="155017" x="3840163" y="1393825"/>
          <p14:tracePt t="155064" x="3840163" y="1401763"/>
          <p14:tracePt t="155080" x="3848100" y="1401763"/>
          <p14:tracePt t="155089" x="3857625" y="1411288"/>
          <p14:tracePt t="155104" x="3867150" y="1419225"/>
          <p14:tracePt t="155119" x="3894138" y="1446213"/>
          <p14:tracePt t="155134" x="3956050" y="1509713"/>
          <p14:tracePt t="155151" x="4017963" y="1562100"/>
          <p14:tracePt t="155167" x="4044950" y="1598613"/>
          <p14:tracePt t="155184" x="4081463" y="1616075"/>
          <p14:tracePt t="155200" x="4125913" y="1625600"/>
          <p14:tracePt t="155218" x="4152900" y="1652588"/>
          <p14:tracePt t="155235" x="4179888" y="1670050"/>
          <p14:tracePt t="155251" x="4197350" y="1679575"/>
          <p14:tracePt t="155267" x="4205288" y="1687513"/>
          <p14:tracePt t="155284" x="4214813" y="1697038"/>
          <p14:tracePt t="155301" x="4241800" y="1714500"/>
          <p14:tracePt t="155319" x="4268788" y="1731963"/>
          <p14:tracePt t="155335" x="4286250" y="1731963"/>
          <p14:tracePt t="155351" x="4322763" y="1751013"/>
          <p14:tracePt t="155367" x="4367213" y="1776413"/>
          <p14:tracePt t="155384" x="4402138" y="1812925"/>
          <p14:tracePt t="155400" x="4446588" y="1822450"/>
          <p14:tracePt t="155418" x="4483100" y="1822450"/>
          <p14:tracePt t="155434" x="4491038" y="1830388"/>
          <p14:tracePt t="155451" x="4518025" y="1849438"/>
          <p14:tracePt t="155467" x="4581525" y="1901825"/>
          <p14:tracePt t="155484" x="4679950" y="1938338"/>
          <p14:tracePt t="155500" x="4705350" y="1965325"/>
          <p14:tracePt t="155518" x="4741863" y="1973263"/>
          <p14:tracePt t="155534" x="4741863" y="1982788"/>
          <p14:tracePt t="155551" x="4751388" y="1982788"/>
          <p14:tracePt t="155618" x="4759325" y="1982788"/>
          <p14:tracePt t="157805" x="4822825" y="1982788"/>
          <p14:tracePt t="157811" x="5064125" y="1982788"/>
          <p14:tracePt t="157819" x="5268913" y="1982788"/>
          <p14:tracePt t="157834" x="5653088" y="2000250"/>
          <p14:tracePt t="157851" x="5938838" y="2017713"/>
          <p14:tracePt t="157867" x="6143625" y="2054225"/>
          <p14:tracePt t="157884" x="6269038" y="2054225"/>
          <p14:tracePt t="157900" x="6421438" y="2027238"/>
          <p14:tracePt t="157917" x="6527800" y="2036763"/>
          <p14:tracePt t="157934" x="6921500" y="2027238"/>
          <p14:tracePt t="157950" x="7081838" y="2036763"/>
          <p14:tracePt t="157967" x="7116763" y="2044700"/>
          <p14:tracePt t="158011" x="7126288" y="2044700"/>
          <p14:tracePt t="158026" x="7135813" y="2044700"/>
          <p14:tracePt t="158035" x="7161213" y="2044700"/>
          <p14:tracePt t="158052" x="7170738" y="2044700"/>
          <p14:tracePt t="158068" x="7188200" y="2044700"/>
          <p14:tracePt t="158551" x="7180263" y="2044700"/>
          <p14:tracePt t="158557" x="7170738" y="2044700"/>
          <p14:tracePt t="158568" x="7161213" y="2044700"/>
          <p14:tracePt t="158585" x="7153275" y="2036763"/>
          <p14:tracePt t="158601" x="7126288" y="2036763"/>
          <p14:tracePt t="158618" x="7116763" y="2036763"/>
          <p14:tracePt t="158634" x="7108825" y="2036763"/>
          <p14:tracePt t="158827" x="7099300" y="2036763"/>
          <p14:tracePt t="160035" x="7099300" y="2044700"/>
          <p14:tracePt t="160049" x="7089775" y="2044700"/>
          <p14:tracePt t="160057" x="7089775" y="2054225"/>
          <p14:tracePt t="160068" x="7081838" y="2054225"/>
          <p14:tracePt t="160089" x="7081838" y="2063750"/>
          <p14:tracePt t="160119" x="7072313" y="2081213"/>
          <p14:tracePt t="160127" x="7054850" y="2081213"/>
          <p14:tracePt t="160143" x="7045325" y="2081213"/>
          <p14:tracePt t="160157" x="7037388" y="2081213"/>
          <p14:tracePt t="160168" x="7027863" y="2089150"/>
          <p14:tracePt t="160184" x="7010400" y="2089150"/>
          <p14:tracePt t="160201" x="7000875" y="2089150"/>
          <p14:tracePt t="160218" x="6956425" y="2089150"/>
          <p14:tracePt t="160236" x="6921500" y="2089150"/>
          <p14:tracePt t="160251" x="6875463" y="2098675"/>
          <p14:tracePt t="160268" x="6813550" y="2108200"/>
          <p14:tracePt t="160284" x="6732588" y="2125663"/>
          <p14:tracePt t="160301" x="6680200" y="2125663"/>
          <p14:tracePt t="160319" x="6545263" y="2125663"/>
          <p14:tracePt t="160335" x="6456363" y="2125663"/>
          <p14:tracePt t="160351" x="6375400" y="2125663"/>
          <p14:tracePt t="160368" x="6303963" y="2135188"/>
          <p14:tracePt t="160385" x="6242050" y="2135188"/>
          <p14:tracePt t="160401" x="6180138" y="2135188"/>
          <p14:tracePt t="160419" x="6135688" y="2098675"/>
          <p14:tracePt t="160436" x="6126163" y="2081213"/>
          <p14:tracePt t="160451" x="6089650" y="2054225"/>
          <p14:tracePt t="160468" x="6037263" y="2027238"/>
          <p14:tracePt t="160484" x="5973763" y="2009775"/>
          <p14:tracePt t="160501" x="5911850" y="1955800"/>
          <p14:tracePt t="160519" x="5849938" y="1874838"/>
          <p14:tracePt t="160535" x="5803900" y="1839913"/>
          <p14:tracePt t="160551" x="5732463" y="1803400"/>
          <p14:tracePt t="160568" x="5715000" y="1785938"/>
          <p14:tracePt t="160586" x="5653088" y="1758950"/>
          <p14:tracePt t="160600" x="5616575" y="1741488"/>
          <p14:tracePt t="160617" x="5616575" y="1724025"/>
          <p14:tracePt t="160633" x="5608638" y="1724025"/>
          <p14:tracePt t="160673" x="5608638" y="1714500"/>
          <p14:tracePt t="160681" x="5599113" y="1714500"/>
          <p14:tracePt t="160689" x="5589588" y="1714500"/>
          <p14:tracePt t="160703" x="5581650" y="1714500"/>
          <p14:tracePt t="160718" x="5572125" y="1714500"/>
          <p14:tracePt t="160735" x="5527675" y="1714500"/>
          <p14:tracePt t="160751" x="5465763" y="1724025"/>
          <p14:tracePt t="160768" x="5367338" y="1751013"/>
          <p14:tracePt t="160784" x="5278438" y="1758950"/>
          <p14:tracePt t="160802" x="5224463" y="1758950"/>
          <p14:tracePt t="160819" x="5160963" y="1776413"/>
          <p14:tracePt t="160835" x="5089525" y="1785938"/>
          <p14:tracePt t="160852" x="5037138" y="1785938"/>
          <p14:tracePt t="160868" x="4973638" y="1795463"/>
          <p14:tracePt t="160884" x="4911725" y="1812925"/>
          <p14:tracePt t="160901" x="4857750" y="1822450"/>
          <p14:tracePt t="160918" x="4822825" y="1830388"/>
          <p14:tracePt t="160935" x="4786313" y="1849438"/>
          <p14:tracePt t="160952" x="4776788" y="1857375"/>
          <p14:tracePt t="160969" x="4768850" y="1874838"/>
          <p14:tracePt t="160985" x="4759325" y="1884363"/>
          <p14:tracePt t="161001" x="4732338" y="1893888"/>
          <p14:tracePt t="161019" x="4714875" y="2054225"/>
          <p14:tracePt t="161036" x="4697413" y="2295525"/>
          <p14:tracePt t="161051" x="4697413" y="2509838"/>
          <p14:tracePt t="161068" x="4697413" y="2625725"/>
          <p14:tracePt t="161084" x="4697413" y="2714625"/>
          <p14:tracePt t="161101" x="4679950" y="2778125"/>
          <p14:tracePt t="161118" x="4679950" y="2795588"/>
          <p14:tracePt t="161134" x="4679950" y="2803525"/>
          <p14:tracePt t="161182" x="4679950" y="2822575"/>
          <p14:tracePt t="161189" x="4679950" y="2830513"/>
          <p14:tracePt t="161201" x="4687888" y="2840038"/>
          <p14:tracePt t="161220" x="4705350" y="2867025"/>
          <p14:tracePt t="161236" x="4714875" y="2874963"/>
          <p14:tracePt t="161251" x="4714875" y="2901950"/>
          <p14:tracePt t="161268" x="4724400" y="2938463"/>
          <p14:tracePt t="161284" x="4741863" y="2965450"/>
          <p14:tracePt t="161301" x="4776788" y="2992438"/>
          <p14:tracePt t="161319" x="4822825" y="3009900"/>
          <p14:tracePt t="161336" x="4840288" y="3009900"/>
          <p14:tracePt t="161353" x="4848225" y="3009900"/>
          <p14:tracePt t="161369" x="4875213" y="3009900"/>
          <p14:tracePt t="161401" x="4902200" y="3017838"/>
          <p14:tracePt t="161417" x="4911725" y="3027363"/>
          <p14:tracePt t="161436" x="4956175" y="3044825"/>
          <p14:tracePt t="161451" x="4992688" y="3044825"/>
          <p14:tracePt t="161468" x="5064125" y="3044825"/>
          <p14:tracePt t="161484" x="5160963" y="3054350"/>
          <p14:tracePt t="161501" x="5224463" y="3063875"/>
          <p14:tracePt t="161518" x="5330825" y="3063875"/>
          <p14:tracePt t="161536" x="5473700" y="3063875"/>
          <p14:tracePt t="161551" x="5608638" y="3036888"/>
          <p14:tracePt t="161568" x="5732463" y="3036888"/>
          <p14:tracePt t="161584" x="5840413" y="3036888"/>
          <p14:tracePt t="161601" x="5938838" y="3036888"/>
          <p14:tracePt t="161620" x="6081713" y="3036888"/>
          <p14:tracePt t="161636" x="6188075" y="3036888"/>
          <p14:tracePt t="161651" x="6313488" y="3036888"/>
          <p14:tracePt t="161668" x="6429375" y="3036888"/>
          <p14:tracePt t="161684" x="6554788" y="3036888"/>
          <p14:tracePt t="161701" x="6643688" y="3036888"/>
          <p14:tracePt t="161718" x="6724650" y="3036888"/>
          <p14:tracePt t="161736" x="6831013" y="3036888"/>
          <p14:tracePt t="161751" x="6921500" y="3036888"/>
          <p14:tracePt t="161768" x="7108825" y="3036888"/>
          <p14:tracePt t="161785" x="7207250" y="3036888"/>
          <p14:tracePt t="161801" x="7269163" y="3036888"/>
          <p14:tracePt t="161819" x="7375525" y="3036888"/>
          <p14:tracePt t="161834" x="7385050" y="3036888"/>
          <p14:tracePt t="161850" x="7518400" y="3036888"/>
          <p14:tracePt t="161867" x="7608888" y="3036888"/>
          <p14:tracePt t="161884" x="7653338" y="3036888"/>
          <p14:tracePt t="161900" x="7751763" y="3036888"/>
          <p14:tracePt t="161920" x="7823200" y="3036888"/>
          <p14:tracePt t="161936" x="7850188" y="3036888"/>
          <p14:tracePt t="162028" x="7850188" y="3027363"/>
          <p14:tracePt t="162038" x="7858125" y="3017838"/>
          <p14:tracePt t="162042" x="7875588" y="2992438"/>
          <p14:tracePt t="162051" x="7875588" y="2955925"/>
          <p14:tracePt t="162067" x="7875588" y="2911475"/>
          <p14:tracePt t="162084" x="7875588" y="2849563"/>
          <p14:tracePt t="162101" x="7875588" y="2803525"/>
          <p14:tracePt t="162117" x="7875588" y="2759075"/>
          <p14:tracePt t="162135" x="7867650" y="2670175"/>
          <p14:tracePt t="162151" x="7867650" y="2625725"/>
          <p14:tracePt t="162168" x="7867650" y="2544763"/>
          <p14:tracePt t="162184" x="7867650" y="2500313"/>
          <p14:tracePt t="162201" x="7867650" y="2446338"/>
          <p14:tracePt t="162219" x="7867650" y="2374900"/>
          <p14:tracePt t="162236" x="7867650" y="2357438"/>
          <p14:tracePt t="162251" x="7867650" y="2339975"/>
          <p14:tracePt t="162268" x="7867650" y="2303463"/>
          <p14:tracePt t="162284" x="7858125" y="2295525"/>
          <p14:tracePt t="162301" x="7858125" y="2286000"/>
          <p14:tracePt t="162320" x="7850188" y="2232025"/>
          <p14:tracePt t="162335" x="7840663" y="2214563"/>
          <p14:tracePt t="162351" x="7831138" y="2187575"/>
          <p14:tracePt t="162368" x="7813675" y="2152650"/>
          <p14:tracePt t="162385" x="7813675" y="2125663"/>
          <p14:tracePt t="162401" x="7804150" y="2098675"/>
          <p14:tracePt t="162417" x="7804150" y="2081213"/>
          <p14:tracePt t="162436" x="7804150" y="2036763"/>
          <p14:tracePt t="162451" x="7804150" y="1992313"/>
          <p14:tracePt t="162468" x="7796213" y="1973263"/>
          <p14:tracePt t="162485" x="7796213" y="1946275"/>
          <p14:tracePt t="162501" x="7786688" y="1938338"/>
          <p14:tracePt t="162519" x="7778750" y="1928813"/>
          <p14:tracePt t="162535" x="7778750" y="1920875"/>
          <p14:tracePt t="162568" x="7769225" y="1911350"/>
          <p14:tracePt t="162585" x="7769225" y="1893888"/>
          <p14:tracePt t="162601" x="7769225" y="1866900"/>
          <p14:tracePt t="162619" x="7759700" y="1857375"/>
          <p14:tracePt t="162635" x="7742238" y="1849438"/>
          <p14:tracePt t="162688" x="7732713" y="1849438"/>
          <p14:tracePt t="162704" x="7724775" y="1839913"/>
          <p14:tracePt t="162742" x="7715250" y="1839913"/>
          <p14:tracePt t="162750" x="7715250" y="1830388"/>
          <p14:tracePt t="162766" x="7707313" y="1822450"/>
          <p14:tracePt t="162782" x="7697788" y="1822450"/>
          <p14:tracePt t="162787" x="7688263" y="1822450"/>
          <p14:tracePt t="162801" x="7670800" y="1822450"/>
          <p14:tracePt t="162818" x="7643813" y="1822450"/>
          <p14:tracePt t="162835" x="7635875" y="1812925"/>
          <p14:tracePt t="162852" x="7626350" y="1812925"/>
          <p14:tracePt t="162888" x="7608888" y="1812925"/>
          <p14:tracePt t="162901" x="7599363" y="1812925"/>
          <p14:tracePt t="162918" x="7581900" y="1812925"/>
          <p14:tracePt t="162936" x="7537450" y="1812925"/>
          <p14:tracePt t="162951" x="7500938" y="1812925"/>
          <p14:tracePt t="162968" x="7473950" y="1812925"/>
          <p14:tracePt t="162985" x="7412038" y="1812925"/>
          <p14:tracePt t="163001" x="7394575" y="1812925"/>
          <p14:tracePt t="163019" x="7331075" y="1812925"/>
          <p14:tracePt t="163035" x="7259638" y="1812925"/>
          <p14:tracePt t="163051" x="7242175" y="1812925"/>
          <p14:tracePt t="163327" x="7224713" y="1822450"/>
          <p14:tracePt t="163341" x="7215188" y="1822450"/>
          <p14:tracePt t="163374" x="7207250" y="1822450"/>
          <p14:tracePt t="163404" x="7197725" y="1822450"/>
          <p14:tracePt t="163419" x="7188200" y="1830388"/>
          <p14:tracePt t="163427" x="7180263" y="1830388"/>
          <p14:tracePt t="163441" x="7170738" y="1830388"/>
          <p14:tracePt t="163466" x="7153275" y="1830388"/>
          <p14:tracePt t="163474" x="7143750" y="1830388"/>
          <p14:tracePt t="163520" x="7135813" y="1830388"/>
          <p14:tracePt t="163688" x="7126288" y="1830388"/>
          <p14:tracePt t="164820" x="7126288" y="1822450"/>
          <p14:tracePt t="164825" x="7126288" y="1812925"/>
          <p14:tracePt t="164834" x="7126288" y="1795463"/>
          <p14:tracePt t="164852" x="7126288" y="1785938"/>
          <p14:tracePt t="164868" x="7126288" y="1768475"/>
          <p14:tracePt t="164885" x="7126288" y="1758950"/>
          <p14:tracePt t="164919" x="7126288" y="1751013"/>
          <p14:tracePt t="167029" x="7126288" y="1758950"/>
          <p14:tracePt t="167066" x="7126288" y="1768475"/>
          <p14:tracePt t="178982" x="7116763" y="1768475"/>
          <p14:tracePt t="179003" x="7108825" y="1768475"/>
          <p14:tracePt t="179011" x="7099300" y="1768475"/>
          <p14:tracePt t="179020" x="7072313" y="1768475"/>
          <p14:tracePt t="179037" x="7045325" y="1776413"/>
          <p14:tracePt t="179053" x="6965950" y="1776413"/>
          <p14:tracePt t="179056" x="6911975" y="1776413"/>
          <p14:tracePt t="179070" x="6875463" y="1776413"/>
          <p14:tracePt t="179087" x="6724650" y="1785938"/>
          <p14:tracePt t="179104" x="6510338" y="1849438"/>
          <p14:tracePt t="179120" x="6429375" y="1874838"/>
          <p14:tracePt t="179136" x="6350000" y="1893888"/>
          <p14:tracePt t="179153" x="6323013" y="1920875"/>
          <p14:tracePt t="179170" x="6259513" y="1965325"/>
          <p14:tracePt t="179187" x="6188075" y="2009775"/>
          <p14:tracePt t="179203" x="6081713" y="2108200"/>
          <p14:tracePt t="179220" x="6037263" y="2143125"/>
          <p14:tracePt t="179236" x="6010275" y="2160588"/>
          <p14:tracePt t="179253" x="5983288" y="2187575"/>
          <p14:tracePt t="179270" x="5965825" y="2206625"/>
          <p14:tracePt t="179287" x="5956300" y="2214563"/>
          <p14:tracePt t="179304" x="5911850" y="2251075"/>
          <p14:tracePt t="179320" x="5894388" y="2259013"/>
          <p14:tracePt t="179337" x="5849938" y="2259013"/>
          <p14:tracePt t="179354" x="5795963" y="2268538"/>
          <p14:tracePt t="179370" x="5778500" y="2278063"/>
          <p14:tracePt t="179387" x="5741988" y="2295525"/>
          <p14:tracePt t="179403" x="5715000" y="2295525"/>
          <p14:tracePt t="179420" x="5680075" y="2295525"/>
          <p14:tracePt t="179437" x="5635625" y="2295525"/>
          <p14:tracePt t="179453" x="5554663" y="2322513"/>
          <p14:tracePt t="179470" x="5483225" y="2339975"/>
          <p14:tracePt t="179486" x="5421313" y="2357438"/>
          <p14:tracePt t="179489" x="5384800" y="2366963"/>
          <p14:tracePt t="179503" x="5322888" y="2384425"/>
          <p14:tracePt t="179520" x="5303838" y="2393950"/>
          <p14:tracePt t="179537" x="5295900" y="2401888"/>
          <p14:tracePt t="179553" x="5268913" y="2401888"/>
          <p14:tracePt t="179570" x="5259388" y="2411413"/>
          <p14:tracePt t="179586" x="5232400" y="2420938"/>
          <p14:tracePt t="179604" x="5160963" y="2428875"/>
          <p14:tracePt t="179620" x="5116513" y="2428875"/>
          <p14:tracePt t="179637" x="5081588" y="2428875"/>
          <p14:tracePt t="179653" x="5072063" y="2420938"/>
          <p14:tracePt t="179669" x="5037138" y="2420938"/>
          <p14:tracePt t="179686" x="5010150" y="2420938"/>
          <p14:tracePt t="179703" x="4973638" y="2420938"/>
          <p14:tracePt t="179720" x="4965700" y="2420938"/>
          <p14:tracePt t="179850" x="4973638" y="2420938"/>
          <p14:tracePt t="179857" x="4992688" y="2428875"/>
          <p14:tracePt t="179870" x="5000625" y="2428875"/>
          <p14:tracePt t="179887" x="5010150" y="2428875"/>
          <p14:tracePt t="179903" x="5064125" y="2438400"/>
          <p14:tracePt t="179920" x="5116513" y="2438400"/>
          <p14:tracePt t="179937" x="5170488" y="2455863"/>
          <p14:tracePt t="179953" x="5232400" y="2465388"/>
          <p14:tracePt t="179970" x="5259388" y="2465388"/>
          <p14:tracePt t="179987" x="5322888" y="2465388"/>
          <p14:tracePt t="179988" x="5357813" y="2465388"/>
          <p14:tracePt t="180003" x="5411788" y="2465388"/>
          <p14:tracePt t="180020" x="5465763" y="2465388"/>
          <p14:tracePt t="180036" x="5510213" y="2465388"/>
          <p14:tracePt t="180053" x="5545138" y="2455863"/>
          <p14:tracePt t="180056" x="5554663" y="2455863"/>
          <p14:tracePt t="180070" x="5564188" y="2455863"/>
          <p14:tracePt t="180087" x="5589588" y="2455863"/>
          <p14:tracePt t="180103" x="5608638" y="2455863"/>
          <p14:tracePt t="180120" x="5616575" y="2455863"/>
          <p14:tracePt t="180153" x="5626100" y="2455863"/>
          <p14:tracePt t="180249" x="5635625" y="2455863"/>
          <p14:tracePt t="180289" x="5643563" y="2455863"/>
          <p14:tracePt t="180303" x="5661025" y="2455863"/>
          <p14:tracePt t="180311" x="5670550" y="2455863"/>
          <p14:tracePt t="180335" x="5680075" y="2455863"/>
          <p14:tracePt t="180343" x="5688013" y="2455863"/>
          <p14:tracePt t="180411" x="5697538" y="2455863"/>
          <p14:tracePt t="180449" x="5707063" y="2455863"/>
          <p14:tracePt t="180997" x="5715000" y="2455863"/>
          <p14:tracePt t="181003" x="5732463" y="2455863"/>
          <p14:tracePt t="181020" x="5741988" y="2455863"/>
          <p14:tracePt t="181037" x="5751513" y="2438400"/>
          <p14:tracePt t="181053" x="5803900" y="2465388"/>
          <p14:tracePt t="181057" x="5822950" y="2492375"/>
          <p14:tracePt t="181070" x="5857875" y="2517775"/>
          <p14:tracePt t="181087" x="5929313" y="2563813"/>
          <p14:tracePt t="181104" x="6054725" y="2598738"/>
          <p14:tracePt t="181120" x="6135688" y="2608263"/>
          <p14:tracePt t="181137" x="6180138" y="2608263"/>
          <p14:tracePt t="181153" x="6207125" y="2616200"/>
          <p14:tracePt t="181170" x="6232525" y="2616200"/>
          <p14:tracePt t="181188" x="6269038" y="2616200"/>
          <p14:tracePt t="181204" x="6278563" y="2616200"/>
          <p14:tracePt t="181519" x="6286500" y="2616200"/>
          <p14:tracePt t="181596" x="6296025" y="2616200"/>
          <p14:tracePt t="182230" x="6296025" y="2608263"/>
          <p14:tracePt t="182249" x="6303963" y="2608263"/>
          <p14:tracePt t="182257" x="6313488" y="2608263"/>
          <p14:tracePt t="182270" x="6340475" y="2608263"/>
          <p14:tracePt t="182287" x="6350000" y="2608263"/>
          <p14:tracePt t="182304" x="6375400" y="2589213"/>
          <p14:tracePt t="182321" x="6411913" y="2589213"/>
          <p14:tracePt t="182337" x="6429375" y="2581275"/>
          <p14:tracePt t="182354" x="6465888" y="2571750"/>
          <p14:tracePt t="182370" x="6510338" y="2554288"/>
          <p14:tracePt t="182387" x="6527800" y="2544763"/>
          <p14:tracePt t="182404" x="6564313" y="2527300"/>
          <p14:tracePt t="182420" x="6608763" y="2492375"/>
          <p14:tracePt t="182437" x="6643688" y="2455863"/>
          <p14:tracePt t="182454" x="6759575" y="2366963"/>
          <p14:tracePt t="182470" x="6884988" y="2268538"/>
          <p14:tracePt t="182487" x="7045325" y="2187575"/>
          <p14:tracePt t="182504" x="7126288" y="2152650"/>
          <p14:tracePt t="182520" x="7188200" y="2125663"/>
          <p14:tracePt t="182537" x="7207250" y="2098675"/>
          <p14:tracePt t="182554" x="7259638" y="2063750"/>
          <p14:tracePt t="182557" x="7269163" y="2054225"/>
          <p14:tracePt t="182570" x="7286625" y="2044700"/>
          <p14:tracePt t="182587" x="7296150" y="2009775"/>
          <p14:tracePt t="182604" x="7323138" y="2000250"/>
          <p14:tracePt t="182637" x="7331075" y="1992313"/>
          <p14:tracePt t="182654" x="7350125" y="1992313"/>
          <p14:tracePt t="182671" x="7394575" y="1992313"/>
          <p14:tracePt t="182687" x="7466013" y="2000250"/>
          <p14:tracePt t="182703" x="7545388" y="2027238"/>
          <p14:tracePt t="182720" x="7572375" y="2027238"/>
          <p14:tracePt t="182736" x="7608888" y="2054225"/>
          <p14:tracePt t="182753" x="7626350" y="2054225"/>
          <p14:tracePt t="182770" x="7653338" y="2054225"/>
          <p14:tracePt t="182787" x="7670800" y="2054225"/>
          <p14:tracePt t="182804" x="7680325" y="2036763"/>
          <p14:tracePt t="182820" x="7707313" y="1992313"/>
          <p14:tracePt t="182836" x="7707313" y="1973263"/>
          <p14:tracePt t="182853" x="7715250" y="1965325"/>
          <p14:tracePt t="182886" x="7715250" y="1946275"/>
          <p14:tracePt t="182903" x="7715250" y="1920875"/>
          <p14:tracePt t="182920" x="7670800" y="1884363"/>
          <p14:tracePt t="182937" x="7635875" y="1830388"/>
          <p14:tracePt t="182954" x="7599363" y="1803400"/>
          <p14:tracePt t="182970" x="7564438" y="1776413"/>
          <p14:tracePt t="182987" x="7500938" y="1751013"/>
          <p14:tracePt t="183004" x="7466013" y="1724025"/>
          <p14:tracePt t="183020" x="7446963" y="1714500"/>
          <p14:tracePt t="183037" x="7350125" y="1704975"/>
          <p14:tracePt t="183053" x="7304088" y="1679575"/>
          <p14:tracePt t="183057" x="7278688" y="1660525"/>
          <p14:tracePt t="183070" x="7224713" y="1660525"/>
          <p14:tracePt t="183087" x="7108825" y="1633538"/>
          <p14:tracePt t="183104" x="7018338" y="1608138"/>
          <p14:tracePt t="183120" x="6850063" y="1598613"/>
          <p14:tracePt t="183137" x="6742113" y="1598613"/>
          <p14:tracePt t="183154" x="6608763" y="1598613"/>
          <p14:tracePt t="183171" x="6411913" y="1633538"/>
          <p14:tracePt t="183187" x="6188075" y="1633538"/>
          <p14:tracePt t="183204" x="6081713" y="1633538"/>
          <p14:tracePt t="183221" x="5902325" y="1643063"/>
          <p14:tracePt t="183237" x="5768975" y="1660525"/>
          <p14:tracePt t="183254" x="5581650" y="1660525"/>
          <p14:tracePt t="183271" x="5456238" y="1660525"/>
          <p14:tracePt t="183287" x="5278438" y="1670050"/>
          <p14:tracePt t="183304" x="5214938" y="1670050"/>
          <p14:tracePt t="183321" x="5143500" y="1670050"/>
          <p14:tracePt t="183337" x="5081588" y="1670050"/>
          <p14:tracePt t="183353" x="5000625" y="1670050"/>
          <p14:tracePt t="183370" x="4929188" y="1687513"/>
          <p14:tracePt t="183387" x="4884738" y="1687513"/>
          <p14:tracePt t="183404" x="4840288" y="1687513"/>
          <p14:tracePt t="183420" x="4813300" y="1687513"/>
          <p14:tracePt t="183437" x="4776788" y="1687513"/>
          <p14:tracePt t="183454" x="4732338" y="1687513"/>
          <p14:tracePt t="183471" x="4643438" y="1714500"/>
          <p14:tracePt t="183487" x="4510088" y="1741488"/>
          <p14:tracePt t="183504" x="4446588" y="1768475"/>
          <p14:tracePt t="183520" x="4411663" y="1776413"/>
          <p14:tracePt t="183537" x="4394200" y="1785938"/>
          <p14:tracePt t="183554" x="4375150" y="1803400"/>
          <p14:tracePt t="183570" x="4357688" y="1839913"/>
          <p14:tracePt t="183587" x="4322763" y="1920875"/>
          <p14:tracePt t="183604" x="4322763" y="2017713"/>
          <p14:tracePt t="183620" x="4322763" y="2108200"/>
          <p14:tracePt t="183637" x="4322763" y="2197100"/>
          <p14:tracePt t="183655" x="4322763" y="2286000"/>
          <p14:tracePt t="183671" x="4322763" y="2366963"/>
          <p14:tracePt t="183688" x="4322763" y="2465388"/>
          <p14:tracePt t="183703" x="4322763" y="2544763"/>
          <p14:tracePt t="183720" x="4340225" y="2616200"/>
          <p14:tracePt t="183736" x="4367213" y="2697163"/>
          <p14:tracePt t="183753" x="4375150" y="2732088"/>
          <p14:tracePt t="183770" x="4394200" y="2795588"/>
          <p14:tracePt t="183787" x="4402138" y="2840038"/>
          <p14:tracePt t="183803" x="4411663" y="2911475"/>
          <p14:tracePt t="183820" x="4438650" y="2938463"/>
          <p14:tracePt t="183836" x="4465638" y="2982913"/>
          <p14:tracePt t="183853" x="4491038" y="2992438"/>
          <p14:tracePt t="183870" x="4500563" y="3000375"/>
          <p14:tracePt t="183887" x="4537075" y="3009900"/>
          <p14:tracePt t="183904" x="4554538" y="3009900"/>
          <p14:tracePt t="183921" x="4562475" y="3017838"/>
          <p14:tracePt t="183937" x="4581525" y="3017838"/>
          <p14:tracePt t="183954" x="4616450" y="3017838"/>
          <p14:tracePt t="183971" x="4633913" y="3017838"/>
          <p14:tracePt t="183988" x="4652963" y="3017838"/>
          <p14:tracePt t="184003" x="4670425" y="3017838"/>
          <p14:tracePt t="184156" x="4714875" y="3036888"/>
          <p14:tracePt t="184164" x="4759325" y="3098800"/>
          <p14:tracePt t="184172" x="4822825" y="3125788"/>
          <p14:tracePt t="184187" x="4992688" y="3251200"/>
          <p14:tracePt t="184203" x="5126038" y="3375025"/>
          <p14:tracePt t="184220" x="5286375" y="3589338"/>
          <p14:tracePt t="184236" x="5527675" y="3778250"/>
          <p14:tracePt t="184253" x="5670550" y="3973513"/>
          <p14:tracePt t="184269" x="5751513" y="4054475"/>
          <p14:tracePt t="184286" x="5911850" y="4143375"/>
          <p14:tracePt t="184303" x="6000750" y="4179888"/>
          <p14:tracePt t="184320" x="6054725" y="4179888"/>
          <p14:tracePt t="184337" x="6072188" y="4187825"/>
          <p14:tracePt t="184354" x="6081713" y="4206875"/>
          <p14:tracePt t="184370" x="6089650" y="4224338"/>
          <p14:tracePt t="184387" x="6099175" y="4241800"/>
          <p14:tracePt t="184404" x="6099175" y="4259263"/>
          <p14:tracePt t="184420" x="6099175" y="4286250"/>
          <p14:tracePt t="184437" x="6116638" y="4305300"/>
          <p14:tracePt t="184454" x="6116638" y="4322763"/>
          <p14:tracePt t="184470" x="6135688" y="4349750"/>
          <p14:tracePt t="184488" x="6143625" y="4402138"/>
          <p14:tracePt t="184504" x="6170613" y="4429125"/>
          <p14:tracePt t="184520" x="6180138" y="4448175"/>
          <p14:tracePt t="184537" x="6197600" y="4492625"/>
          <p14:tracePt t="184554" x="6232525" y="4545013"/>
          <p14:tracePt t="184570" x="6286500" y="4625975"/>
          <p14:tracePt t="184587" x="6473825" y="4822825"/>
          <p14:tracePt t="184605" x="6608763" y="4929188"/>
          <p14:tracePt t="184621" x="6688138" y="4983163"/>
          <p14:tracePt t="184637" x="6769100" y="5010150"/>
          <p14:tracePt t="184654" x="6858000" y="5037138"/>
          <p14:tracePt t="184671" x="7027863" y="5037138"/>
          <p14:tracePt t="184688" x="7170738" y="5108575"/>
          <p14:tracePt t="184704" x="7278688" y="5143500"/>
          <p14:tracePt t="184720" x="7340600" y="5180013"/>
          <p14:tracePt t="184737" x="7421563" y="5197475"/>
          <p14:tracePt t="184754" x="7483475" y="5197475"/>
          <p14:tracePt t="184771" x="7616825" y="5214938"/>
          <p14:tracePt t="184787" x="7688263" y="5214938"/>
          <p14:tracePt t="184804" x="7786688" y="5251450"/>
          <p14:tracePt t="184821" x="7929563" y="5295900"/>
          <p14:tracePt t="184837" x="7993063" y="5305425"/>
          <p14:tracePt t="184854" x="8037513" y="5330825"/>
          <p14:tracePt t="184872" x="8081963" y="5340350"/>
          <p14:tracePt t="184888" x="8126413" y="5367338"/>
          <p14:tracePt t="184904" x="8188325" y="5394325"/>
          <p14:tracePt t="184921" x="8251825" y="5438775"/>
          <p14:tracePt t="184937" x="8286750" y="5473700"/>
          <p14:tracePt t="184954" x="8304213" y="5492750"/>
          <p14:tracePt t="184972" x="8323263" y="5500688"/>
          <p14:tracePt t="184988" x="8340725" y="5500688"/>
          <p14:tracePt t="185004" x="8385175" y="5500688"/>
          <p14:tracePt t="185021" x="8421688" y="5500688"/>
          <p14:tracePt t="185037" x="8429625" y="5500688"/>
          <p14:tracePt t="185054" x="8447088" y="5500688"/>
          <p14:tracePt t="185072" x="8466138" y="5500688"/>
          <p14:tracePt t="185088" x="8483600" y="5500688"/>
          <p14:tracePt t="185104" x="8501063" y="5473700"/>
          <p14:tracePt t="185121" x="8545513" y="5429250"/>
          <p14:tracePt t="185137" x="8572500" y="5384800"/>
          <p14:tracePt t="185154" x="8609013" y="5357813"/>
          <p14:tracePt t="185171" x="8626475" y="5340350"/>
          <p14:tracePt t="185188" x="8653463" y="5295900"/>
          <p14:tracePt t="185204" x="8661400" y="5268913"/>
          <p14:tracePt t="185221" x="8661400" y="5207000"/>
          <p14:tracePt t="185237" x="8688388" y="5143500"/>
          <p14:tracePt t="185254" x="8724900" y="5037138"/>
          <p14:tracePt t="185272" x="8751888" y="4884738"/>
          <p14:tracePt t="185287" x="8751888" y="4822825"/>
          <p14:tracePt t="185304" x="8751888" y="4778375"/>
          <p14:tracePt t="185321" x="8751888" y="4670425"/>
          <p14:tracePt t="185337" x="8769350" y="4608513"/>
          <p14:tracePt t="185354" x="8769350" y="4519613"/>
          <p14:tracePt t="185372" x="8778875" y="4438650"/>
          <p14:tracePt t="185388" x="8778875" y="4394200"/>
          <p14:tracePt t="185404" x="8778875" y="4340225"/>
          <p14:tracePt t="185421" x="8778875" y="4313238"/>
          <p14:tracePt t="185437" x="8778875" y="4251325"/>
          <p14:tracePt t="185454" x="8778875" y="4152900"/>
          <p14:tracePt t="185472" x="8759825" y="4027488"/>
          <p14:tracePt t="185488" x="8751888" y="3983038"/>
          <p14:tracePt t="185504" x="8742363" y="3929063"/>
          <p14:tracePt t="185521" x="8742363" y="3911600"/>
          <p14:tracePt t="185537" x="8742363" y="3894138"/>
          <p14:tracePt t="185554" x="8732838" y="3867150"/>
          <p14:tracePt t="185571" x="8707438" y="3857625"/>
          <p14:tracePt t="185588" x="8688388" y="3849688"/>
          <p14:tracePt t="185604" x="8653463" y="3840163"/>
          <p14:tracePt t="185621" x="8643938" y="3830638"/>
          <p14:tracePt t="185638" x="8616950" y="3830638"/>
          <p14:tracePt t="185654" x="8572500" y="3830638"/>
          <p14:tracePt t="185672" x="8483600" y="3830638"/>
          <p14:tracePt t="185688" x="8421688" y="3830638"/>
          <p14:tracePt t="185704" x="8375650" y="3822700"/>
          <p14:tracePt t="185721" x="8331200" y="3822700"/>
          <p14:tracePt t="185737" x="8286750" y="3822700"/>
          <p14:tracePt t="185754" x="8269288" y="3822700"/>
          <p14:tracePt t="185772" x="8197850" y="3830638"/>
          <p14:tracePt t="185788" x="8108950" y="3849688"/>
          <p14:tracePt t="185804" x="8027988" y="3876675"/>
          <p14:tracePt t="185821" x="7983538" y="3884613"/>
          <p14:tracePt t="185837" x="7921625" y="3894138"/>
          <p14:tracePt t="185854" x="7823200" y="3911600"/>
          <p14:tracePt t="185870" x="7715250" y="3938588"/>
          <p14:tracePt t="185888" x="7616825" y="3948113"/>
          <p14:tracePt t="185904" x="7510463" y="3973513"/>
          <p14:tracePt t="185921" x="7358063" y="3973513"/>
          <p14:tracePt t="185937" x="7313613" y="4000500"/>
          <p14:tracePt t="185954" x="7278688" y="4019550"/>
          <p14:tracePt t="185972" x="7251700" y="4044950"/>
          <p14:tracePt t="185988" x="7224713" y="4054475"/>
          <p14:tracePt t="186004" x="7215188" y="4064000"/>
          <p14:tracePt t="186021" x="7197725" y="4081463"/>
          <p14:tracePt t="186037" x="7188200" y="4090988"/>
          <p14:tracePt t="186054" x="7180263" y="4098925"/>
          <p14:tracePt t="186058" x="7153275" y="4116388"/>
          <p14:tracePt t="186072" x="7153275" y="4135438"/>
          <p14:tracePt t="186088" x="7116763" y="4170363"/>
          <p14:tracePt t="186104" x="7116763" y="4197350"/>
          <p14:tracePt t="186121" x="7089775" y="4224338"/>
          <p14:tracePt t="186137" x="7089775" y="4241800"/>
          <p14:tracePt t="186155" x="7089775" y="4286250"/>
          <p14:tracePt t="186172" x="7081838" y="4357688"/>
          <p14:tracePt t="186188" x="7081838" y="4402138"/>
          <p14:tracePt t="186204" x="7072313" y="4456113"/>
          <p14:tracePt t="186221" x="7054850" y="4519613"/>
          <p14:tracePt t="186237" x="7054850" y="4545013"/>
          <p14:tracePt t="186254" x="7054850" y="4608513"/>
          <p14:tracePt t="186272" x="7054850" y="4687888"/>
          <p14:tracePt t="186288" x="7064375" y="4724400"/>
          <p14:tracePt t="186304" x="7064375" y="4768850"/>
          <p14:tracePt t="186321" x="7064375" y="4805363"/>
          <p14:tracePt t="186337" x="7064375" y="4849813"/>
          <p14:tracePt t="186354" x="7054850" y="4911725"/>
          <p14:tracePt t="186372" x="7054850" y="4938713"/>
          <p14:tracePt t="186388" x="7054850" y="4973638"/>
          <p14:tracePt t="186404" x="7054850" y="5000625"/>
          <p14:tracePt t="186421" x="7054850" y="5064125"/>
          <p14:tracePt t="186437" x="7054850" y="5116513"/>
          <p14:tracePt t="186454" x="7054850" y="5153025"/>
          <p14:tracePt t="186472" x="7054850" y="5207000"/>
          <p14:tracePt t="186487" x="7054850" y="5233988"/>
          <p14:tracePt t="186504" x="7054850" y="5295900"/>
          <p14:tracePt t="186521" x="7064375" y="5322888"/>
          <p14:tracePt t="186537" x="7072313" y="5402263"/>
          <p14:tracePt t="186554" x="7072313" y="5421313"/>
          <p14:tracePt t="186572" x="7108825" y="5465763"/>
          <p14:tracePt t="186588" x="7126288" y="5500688"/>
          <p14:tracePt t="186605" x="7135813" y="5500688"/>
          <p14:tracePt t="186621" x="7161213" y="5510213"/>
          <p14:tracePt t="186638" x="7170738" y="5527675"/>
          <p14:tracePt t="186654" x="7180263" y="5546725"/>
          <p14:tracePt t="186672" x="7224713" y="5608638"/>
          <p14:tracePt t="186688" x="7232650" y="5626100"/>
          <p14:tracePt t="186772" x="7242175" y="5635625"/>
          <p14:tracePt t="186788" x="7242175" y="5643563"/>
          <p14:tracePt t="186804" x="7251700" y="5653088"/>
          <p14:tracePt t="186810" x="7259638" y="5662613"/>
          <p14:tracePt t="186821" x="7269163" y="5680075"/>
          <p14:tracePt t="186837" x="7296150" y="5689600"/>
          <p14:tracePt t="186854" x="7304088" y="5689600"/>
          <p14:tracePt t="186872" x="7313613" y="5697538"/>
          <p14:tracePt t="186888" x="7350125" y="5707063"/>
          <p14:tracePt t="186904" x="7394575" y="5734050"/>
          <p14:tracePt t="186921" x="7439025" y="5734050"/>
          <p14:tracePt t="186938" x="7473950" y="5751513"/>
          <p14:tracePt t="186954" x="7518400" y="5751513"/>
          <p14:tracePt t="186972" x="7572375" y="5768975"/>
          <p14:tracePt t="186988" x="7653338" y="5761038"/>
          <p14:tracePt t="187005" x="7697788" y="5761038"/>
          <p14:tracePt t="187021" x="7759700" y="5751513"/>
          <p14:tracePt t="187037" x="7804150" y="5751513"/>
          <p14:tracePt t="187054" x="7858125" y="5751513"/>
          <p14:tracePt t="187058" x="7875588" y="5751513"/>
          <p14:tracePt t="187072" x="7894638" y="5751513"/>
          <p14:tracePt t="187088" x="7929563" y="5751513"/>
          <p14:tracePt t="187104" x="7966075" y="5751513"/>
          <p14:tracePt t="187121" x="8010525" y="5751513"/>
          <p14:tracePt t="187138" x="8027988" y="5751513"/>
          <p14:tracePt t="187155" x="8064500" y="5751513"/>
          <p14:tracePt t="187172" x="8072438" y="5751513"/>
          <p14:tracePt t="187188" x="8089900" y="5751513"/>
          <p14:tracePt t="187204" x="8108950" y="5751513"/>
          <p14:tracePt t="187221" x="8143875" y="5751513"/>
          <p14:tracePt t="187237" x="8153400" y="5751513"/>
          <p14:tracePt t="187254" x="8170863" y="5751513"/>
          <p14:tracePt t="187272" x="8215313" y="5734050"/>
          <p14:tracePt t="187288" x="8242300" y="5734050"/>
          <p14:tracePt t="187304" x="8259763" y="5734050"/>
          <p14:tracePt t="187321" x="8323263" y="5734050"/>
          <p14:tracePt t="187338" x="8367713" y="5734050"/>
          <p14:tracePt t="187356" x="8429625" y="5734050"/>
          <p14:tracePt t="187372" x="8456613" y="5734050"/>
          <p14:tracePt t="187389" x="8501063" y="5734050"/>
          <p14:tracePt t="187404" x="8528050" y="5734050"/>
          <p14:tracePt t="187421" x="8545513" y="5741988"/>
          <p14:tracePt t="187437" x="8572500" y="5741988"/>
          <p14:tracePt t="187454" x="8589963" y="5741988"/>
          <p14:tracePt t="187472" x="8636000" y="5741988"/>
          <p14:tracePt t="187488" x="8653463" y="5741988"/>
          <p14:tracePt t="187504" x="8661400" y="5741988"/>
          <p14:tracePt t="187521" x="8680450" y="5741988"/>
          <p14:tracePt t="188265" x="8688388" y="5741988"/>
          <p14:tracePt t="188280" x="8707438" y="5741988"/>
          <p14:tracePt t="188290" x="8707438" y="5734050"/>
          <p14:tracePt t="188305" x="8724900" y="5643563"/>
          <p14:tracePt t="188321" x="8751888" y="5599113"/>
          <p14:tracePt t="188338" x="8751888" y="5510213"/>
          <p14:tracePt t="188356" x="8769350" y="5376863"/>
          <p14:tracePt t="188372" x="8769350" y="5268913"/>
          <p14:tracePt t="188388" x="8778875" y="5187950"/>
          <p14:tracePt t="188404" x="8778875" y="5143500"/>
          <p14:tracePt t="188421" x="8778875" y="5081588"/>
          <p14:tracePt t="188438" x="8778875" y="5064125"/>
          <p14:tracePt t="188454" x="8778875" y="5027613"/>
          <p14:tracePt t="188472" x="8769350" y="4973638"/>
          <p14:tracePt t="188488" x="8769350" y="4929188"/>
          <p14:tracePt t="188504" x="8769350" y="4867275"/>
          <p14:tracePt t="188521" x="8769350" y="4849813"/>
          <p14:tracePt t="188538" x="8759825" y="4830763"/>
          <p14:tracePt t="188554" x="8759825" y="4805363"/>
          <p14:tracePt t="188557" x="8759825" y="4768850"/>
          <p14:tracePt t="188572" x="8759825" y="4706938"/>
          <p14:tracePt t="188589" x="8759825" y="4616450"/>
          <p14:tracePt t="188605" x="8759825" y="4554538"/>
          <p14:tracePt t="188621" x="8759825" y="4492625"/>
          <p14:tracePt t="188638" x="8759825" y="4473575"/>
          <p14:tracePt t="188654" x="8759825" y="4465638"/>
          <p14:tracePt t="188673" x="8759825" y="4456113"/>
          <p14:tracePt t="188696" x="8759825" y="4438650"/>
          <p14:tracePt t="188710" x="8759825" y="4429125"/>
          <p14:tracePt t="188726" x="8759825" y="4411663"/>
          <p14:tracePt t="188737" x="8751888" y="4402138"/>
          <p14:tracePt t="188754" x="8724900" y="4376738"/>
          <p14:tracePt t="188773" x="8680450" y="4349750"/>
          <p14:tracePt t="188789" x="8670925" y="4349750"/>
          <p14:tracePt t="188805" x="8653463" y="4330700"/>
          <p14:tracePt t="188821" x="8626475" y="4322763"/>
          <p14:tracePt t="188838" x="8609013" y="4322763"/>
          <p14:tracePt t="188854" x="8589963" y="4322763"/>
          <p14:tracePt t="188873" x="8518525" y="4322763"/>
          <p14:tracePt t="188889" x="8456613" y="4322763"/>
          <p14:tracePt t="188904" x="8429625" y="4322763"/>
          <p14:tracePt t="188921" x="8394700" y="4322763"/>
          <p14:tracePt t="188938" x="8367713" y="4322763"/>
          <p14:tracePt t="188954" x="8323263" y="4322763"/>
          <p14:tracePt t="188973" x="8232775" y="4322763"/>
          <p14:tracePt t="188988" x="8215313" y="4322763"/>
          <p14:tracePt t="189004" x="8180388" y="4340225"/>
          <p14:tracePt t="189021" x="8170863" y="4367213"/>
          <p14:tracePt t="189038" x="8116888" y="4421188"/>
          <p14:tracePt t="189054" x="8089900" y="4429125"/>
          <p14:tracePt t="189073" x="8081963" y="4456113"/>
          <p14:tracePt t="189089" x="8072438" y="4456113"/>
          <p14:tracePt t="189121" x="8064500" y="4456113"/>
          <p14:tracePt t="189138" x="8054975" y="4456113"/>
          <p14:tracePt t="189154" x="8037513" y="4456113"/>
          <p14:tracePt t="189171" x="8018463" y="4456113"/>
          <p14:tracePt t="189188" x="8001000" y="4456113"/>
          <p14:tracePt t="189205" x="7993063" y="4421188"/>
          <p14:tracePt t="189221" x="7966075" y="4376738"/>
          <p14:tracePt t="189238" x="7921625" y="4286250"/>
          <p14:tracePt t="189254" x="7867650" y="4224338"/>
          <p14:tracePt t="189272" x="7831138" y="4162425"/>
          <p14:tracePt t="189289" x="7813675" y="4143375"/>
          <p14:tracePt t="189305" x="7769225" y="4143375"/>
          <p14:tracePt t="189322" x="7715250" y="4135438"/>
          <p14:tracePt t="189338" x="7581900" y="4170363"/>
          <p14:tracePt t="189355" x="7350125" y="4214813"/>
          <p14:tracePt t="189373" x="6983413" y="4233863"/>
          <p14:tracePt t="189389" x="6670675" y="4268788"/>
          <p14:tracePt t="189404" x="6411913" y="4268788"/>
          <p14:tracePt t="189421" x="6099175" y="4305300"/>
          <p14:tracePt t="189438" x="5732463" y="4330700"/>
          <p14:tracePt t="189454" x="5375275" y="4384675"/>
          <p14:tracePt t="189472" x="4921250" y="4402138"/>
          <p14:tracePt t="189488" x="4652963" y="4421188"/>
          <p14:tracePt t="189504" x="4438650" y="4421188"/>
          <p14:tracePt t="189521" x="4259263" y="4421188"/>
          <p14:tracePt t="189538" x="4116388" y="4411663"/>
          <p14:tracePt t="189554" x="4054475" y="4376738"/>
          <p14:tracePt t="189557" x="4027488" y="4349750"/>
          <p14:tracePt t="189573" x="4000500" y="4322763"/>
          <p14:tracePt t="189588" x="4000500" y="4259263"/>
          <p14:tracePt t="189604" x="4000500" y="4135438"/>
          <p14:tracePt t="189621" x="4010025" y="3983038"/>
          <p14:tracePt t="189638" x="4027488" y="3813175"/>
          <p14:tracePt t="189654" x="4054475" y="3662363"/>
          <p14:tracePt t="189672" x="4098925" y="3536950"/>
          <p14:tracePt t="189688" x="4108450" y="3446463"/>
          <p14:tracePt t="189704" x="4160838" y="3394075"/>
          <p14:tracePt t="189722" x="4179888" y="3367088"/>
          <p14:tracePt t="189738" x="4205288" y="3330575"/>
          <p14:tracePt t="189741" x="4214813" y="3303588"/>
          <p14:tracePt t="189755" x="4232275" y="3268663"/>
          <p14:tracePt t="189773" x="4276725" y="3179763"/>
          <p14:tracePt t="189788" x="4286250" y="3143250"/>
          <p14:tracePt t="189804" x="4322763" y="3125788"/>
          <p14:tracePt t="189821" x="4340225" y="3108325"/>
          <p14:tracePt t="189838" x="4375150" y="3054350"/>
          <p14:tracePt t="189854" x="4419600" y="3009900"/>
          <p14:tracePt t="189871" x="4473575" y="2982913"/>
          <p14:tracePt t="189889" x="4554538" y="2921000"/>
          <p14:tracePt t="189905" x="4589463" y="2901950"/>
          <p14:tracePt t="189921" x="4670425" y="2849563"/>
          <p14:tracePt t="189938" x="4776788" y="2822575"/>
          <p14:tracePt t="189954" x="4911725" y="2786063"/>
          <p14:tracePt t="189973" x="5116513" y="2778125"/>
          <p14:tracePt t="189988" x="5340350" y="2732088"/>
          <p14:tracePt t="190004" x="5608638" y="2714625"/>
          <p14:tracePt t="190021" x="5875338" y="2679700"/>
          <p14:tracePt t="190038" x="6099175" y="2643188"/>
          <p14:tracePt t="190055" x="6375400" y="2571750"/>
          <p14:tracePt t="190058" x="6492875" y="2554288"/>
          <p14:tracePt t="190073" x="6697663" y="2517775"/>
          <p14:tracePt t="190088" x="6938963" y="2517775"/>
          <p14:tracePt t="190105" x="7135813" y="2517775"/>
          <p14:tracePt t="190121" x="7286625" y="2517775"/>
          <p14:tracePt t="190138" x="7375525" y="2536825"/>
          <p14:tracePt t="190155" x="7500938" y="2536825"/>
          <p14:tracePt t="190173" x="7661275" y="2554288"/>
          <p14:tracePt t="190188" x="7778750" y="2589213"/>
          <p14:tracePt t="190204" x="7858125" y="2589213"/>
          <p14:tracePt t="190221" x="7921625" y="2589213"/>
          <p14:tracePt t="190238" x="7966075" y="2589213"/>
          <p14:tracePt t="190240" x="7974013" y="2589213"/>
          <p14:tracePt t="190254" x="7983538" y="2589213"/>
          <p14:tracePt t="190273" x="8099425" y="2589213"/>
          <p14:tracePt t="190288" x="8197850" y="2563813"/>
          <p14:tracePt t="190305" x="8269288" y="2563813"/>
          <p14:tracePt t="190322" x="8367713" y="2598738"/>
          <p14:tracePt t="190338" x="8412163" y="2598738"/>
          <p14:tracePt t="190355" x="8447088" y="2608263"/>
          <p14:tracePt t="190372" x="8456613" y="2616200"/>
          <p14:tracePt t="190420" x="8456613" y="2635250"/>
          <p14:tracePt t="190427" x="8456613" y="2643188"/>
          <p14:tracePt t="190438" x="8456613" y="2670175"/>
          <p14:tracePt t="190455" x="8456613" y="2732088"/>
          <p14:tracePt t="190473" x="8456613" y="2778125"/>
          <p14:tracePt t="190488" x="8456613" y="2795588"/>
          <p14:tracePt t="190505" x="8456613" y="2813050"/>
          <p14:tracePt t="190521" x="8456613" y="2857500"/>
          <p14:tracePt t="190538" x="8456613" y="2921000"/>
          <p14:tracePt t="190554" x="8456613" y="2982913"/>
          <p14:tracePt t="190557" x="8439150" y="3017838"/>
          <p14:tracePt t="190573" x="8439150" y="3081338"/>
          <p14:tracePt t="190588" x="8429625" y="3135313"/>
          <p14:tracePt t="190605" x="8429625" y="3179763"/>
          <p14:tracePt t="190621" x="8429625" y="3206750"/>
          <p14:tracePt t="190638" x="8429625" y="3214688"/>
          <p14:tracePt t="190655" x="8429625" y="3224213"/>
          <p14:tracePt t="190703" x="8429625" y="3241675"/>
          <p14:tracePt t="191019" x="8421688" y="3241675"/>
          <p14:tracePt t="195396" x="8394700" y="3241675"/>
          <p14:tracePt t="195405" x="8375650" y="3241675"/>
          <p14:tracePt t="195422" x="8286750" y="3241675"/>
          <p14:tracePt t="195439" x="8188325" y="3251200"/>
          <p14:tracePt t="195456" x="8054975" y="3268663"/>
          <p14:tracePt t="195472" x="7939088" y="3268663"/>
          <p14:tracePt t="195489" x="7840663" y="3295650"/>
          <p14:tracePt t="195505" x="7823200" y="3295650"/>
          <p14:tracePt t="195522" x="7778750" y="3295650"/>
          <p14:tracePt t="195538" x="7688263" y="3295650"/>
          <p14:tracePt t="195555" x="7564438" y="3295650"/>
          <p14:tracePt t="195558" x="7510463" y="3295650"/>
          <p14:tracePt t="195573" x="7394575" y="3322638"/>
          <p14:tracePt t="195588" x="7313613" y="3322638"/>
          <p14:tracePt t="195605" x="7207250" y="3349625"/>
          <p14:tracePt t="195622" x="7045325" y="3394075"/>
          <p14:tracePt t="195639" x="6911975" y="3421063"/>
          <p14:tracePt t="195655" x="6707188" y="3492500"/>
          <p14:tracePt t="195672" x="6527800" y="3563938"/>
          <p14:tracePt t="195688" x="6323013" y="3679825"/>
          <p14:tracePt t="195705" x="6224588" y="3741738"/>
          <p14:tracePt t="195722" x="6108700" y="3813175"/>
          <p14:tracePt t="195738" x="5921375" y="3894138"/>
          <p14:tracePt t="195741" x="5813425" y="3929063"/>
          <p14:tracePt t="195755" x="5715000" y="3948113"/>
          <p14:tracePt t="195773" x="5653088" y="3965575"/>
          <p14:tracePt t="195788" x="5572125" y="3965575"/>
          <p14:tracePt t="195805" x="5537200" y="3948113"/>
          <p14:tracePt t="195821" x="5473700" y="3894138"/>
          <p14:tracePt t="195838" x="5411788" y="3822700"/>
          <p14:tracePt t="195855" x="5330825" y="3768725"/>
          <p14:tracePt t="195872" x="5286375" y="3724275"/>
          <p14:tracePt t="195889" x="5224463" y="3616325"/>
          <p14:tracePt t="195905" x="5214938" y="3571875"/>
          <p14:tracePt t="195922" x="5180013" y="3536950"/>
          <p14:tracePt t="195939" x="5170488" y="3500438"/>
          <p14:tracePt t="195955" x="5153025" y="3455988"/>
          <p14:tracePt t="195972" x="5143500" y="3438525"/>
          <p14:tracePt t="195989" x="5126038" y="3367088"/>
          <p14:tracePt t="196005" x="5126038" y="3349625"/>
          <p14:tracePt t="196022" x="5108575" y="3313113"/>
          <p14:tracePt t="196038" x="5108575" y="3251200"/>
          <p14:tracePt t="196055" x="5108575" y="3241675"/>
          <p14:tracePt t="196072" x="5108575" y="3232150"/>
          <p14:tracePt t="196112" x="5108575" y="3224213"/>
          <p14:tracePt t="196126" x="5108575" y="3214688"/>
          <p14:tracePt t="196134" x="5116513" y="3187700"/>
          <p14:tracePt t="196142" x="5116513" y="3179763"/>
          <p14:tracePt t="196155" x="5135563" y="3143250"/>
          <p14:tracePt t="196172" x="5197475" y="3116263"/>
          <p14:tracePt t="196189" x="5214938" y="3081338"/>
          <p14:tracePt t="196206" x="5278438" y="3063875"/>
          <p14:tracePt t="196222" x="5340350" y="3036888"/>
          <p14:tracePt t="196239" x="5402263" y="3017838"/>
          <p14:tracePt t="196255" x="5500688" y="2973388"/>
          <p14:tracePt t="196272" x="5759450" y="2973388"/>
          <p14:tracePt t="196289" x="5884863" y="2973388"/>
          <p14:tracePt t="196305" x="5921375" y="2973388"/>
          <p14:tracePt t="196322" x="6000750" y="2973388"/>
          <p14:tracePt t="196339" x="6072188" y="2946400"/>
          <p14:tracePt t="196356" x="6153150" y="2946400"/>
          <p14:tracePt t="196373" x="6340475" y="2884488"/>
          <p14:tracePt t="196389" x="6518275" y="2857500"/>
          <p14:tracePt t="196405" x="6697663" y="2803525"/>
          <p14:tracePt t="196422" x="6875463" y="2786063"/>
          <p14:tracePt t="196439" x="6965950" y="2778125"/>
          <p14:tracePt t="196455" x="7072313" y="2778125"/>
          <p14:tracePt t="196472" x="7224713" y="2759075"/>
          <p14:tracePt t="196489" x="7394575" y="2751138"/>
          <p14:tracePt t="196505" x="7518400" y="2751138"/>
          <p14:tracePt t="196522" x="7616825" y="2751138"/>
          <p14:tracePt t="196539" x="7804150" y="2741613"/>
          <p14:tracePt t="196555" x="7885113" y="2741613"/>
          <p14:tracePt t="196558" x="7939088" y="2741613"/>
          <p14:tracePt t="196572" x="8010525" y="2741613"/>
          <p14:tracePt t="196589" x="8161338" y="2768600"/>
          <p14:tracePt t="196605" x="8259763" y="2768600"/>
          <p14:tracePt t="196622" x="8296275" y="2778125"/>
          <p14:tracePt t="196658" x="8304213" y="2778125"/>
          <p14:tracePt t="196680" x="8304213" y="2786063"/>
          <p14:tracePt t="196689" x="8304213" y="2795588"/>
          <p14:tracePt t="196706" x="8340725" y="2840038"/>
          <p14:tracePt t="196722" x="8340725" y="2857500"/>
          <p14:tracePt t="196739" x="8340725" y="2867025"/>
          <p14:tracePt t="196755" x="8350250" y="2884488"/>
          <p14:tracePt t="196772" x="8350250" y="2894013"/>
          <p14:tracePt t="196789" x="8350250" y="2911475"/>
          <p14:tracePt t="196806" x="8358188" y="2928938"/>
          <p14:tracePt t="196822" x="8358188" y="2955925"/>
          <p14:tracePt t="196838" x="8367713" y="3000375"/>
          <p14:tracePt t="196855" x="8394700" y="3000375"/>
          <p14:tracePt t="196872" x="8394700" y="3036888"/>
          <p14:tracePt t="196888" x="8412163" y="3054350"/>
          <p14:tracePt t="196905" x="8421688" y="3089275"/>
          <p14:tracePt t="196922" x="8429625" y="3135313"/>
          <p14:tracePt t="196938" x="8447088" y="3214688"/>
          <p14:tracePt t="196955" x="8456613" y="3259138"/>
          <p14:tracePt t="196972" x="8456613" y="3313113"/>
          <p14:tracePt t="196988" x="8456613" y="3375025"/>
          <p14:tracePt t="197005" x="8456613" y="3402013"/>
          <p14:tracePt t="197022" x="8474075" y="3482975"/>
          <p14:tracePt t="197038" x="8474075" y="3554413"/>
          <p14:tracePt t="197055" x="8474075" y="3635375"/>
          <p14:tracePt t="197071" x="8474075" y="3706813"/>
          <p14:tracePt t="197088" x="8474075" y="3751263"/>
          <p14:tracePt t="197104" x="8474075" y="3795713"/>
          <p14:tracePt t="197122" x="8474075" y="3830638"/>
          <p14:tracePt t="197138" x="8474075" y="3849688"/>
          <p14:tracePt t="197155" x="8474075" y="3867150"/>
          <p14:tracePt t="197172" x="8466138" y="3911600"/>
          <p14:tracePt t="197188" x="8456613" y="3956050"/>
          <p14:tracePt t="197205" x="8456613" y="3973513"/>
          <p14:tracePt t="197222" x="8456613" y="3983038"/>
          <p14:tracePt t="197255" x="8456613" y="3992563"/>
          <p14:tracePt t="197296" x="8456613" y="4000500"/>
          <p14:tracePt t="197303" x="8447088" y="4000500"/>
          <p14:tracePt t="197326" x="8439150" y="4010025"/>
          <p14:tracePt t="197333" x="8429625" y="4019550"/>
          <p14:tracePt t="197341" x="8412163" y="4027488"/>
          <p14:tracePt t="197355" x="8402638" y="4044950"/>
          <p14:tracePt t="197372" x="8385175" y="4064000"/>
          <p14:tracePt t="197388" x="8350250" y="4071938"/>
          <p14:tracePt t="197405" x="8313738" y="4098925"/>
          <p14:tracePt t="197422" x="8251825" y="4098925"/>
          <p14:tracePt t="197438" x="8224838" y="4108450"/>
          <p14:tracePt t="197455" x="8135938" y="4108450"/>
          <p14:tracePt t="197472" x="7966075" y="4135438"/>
          <p14:tracePt t="197488" x="7902575" y="4152900"/>
          <p14:tracePt t="197505" x="7831138" y="4162425"/>
          <p14:tracePt t="197522" x="7786688" y="4162425"/>
          <p14:tracePt t="197538" x="7742238" y="4170363"/>
          <p14:tracePt t="197555" x="7661275" y="4187825"/>
          <p14:tracePt t="197572" x="7589838" y="4197350"/>
          <p14:tracePt t="197588" x="7554913" y="4206875"/>
          <p14:tracePt t="197605" x="7493000" y="4206875"/>
          <p14:tracePt t="197622" x="7367588" y="4224338"/>
          <p14:tracePt t="197638" x="7286625" y="4241800"/>
          <p14:tracePt t="197655" x="7180263" y="4268788"/>
          <p14:tracePt t="197672" x="6973888" y="4278313"/>
          <p14:tracePt t="197688" x="6804025" y="4295775"/>
          <p14:tracePt t="197705" x="6670675" y="4295775"/>
          <p14:tracePt t="197722" x="6581775" y="4313238"/>
          <p14:tracePt t="197738" x="6518275" y="4322763"/>
          <p14:tracePt t="197755" x="6438900" y="4322763"/>
          <p14:tracePt t="197772" x="6384925" y="4322763"/>
          <p14:tracePt t="197789" x="6340475" y="4330700"/>
          <p14:tracePt t="197805" x="6303963" y="4349750"/>
          <p14:tracePt t="197822" x="6269038" y="4357688"/>
          <p14:tracePt t="197838" x="6215063" y="4376738"/>
          <p14:tracePt t="197855" x="6153150" y="4376738"/>
          <p14:tracePt t="197872" x="6045200" y="4402138"/>
          <p14:tracePt t="197888" x="5973763" y="4421188"/>
          <p14:tracePt t="197905" x="5894388" y="4429125"/>
          <p14:tracePt t="197922" x="5813425" y="4429125"/>
          <p14:tracePt t="197938" x="5768975" y="4448175"/>
          <p14:tracePt t="197955" x="5751513" y="4448175"/>
          <p14:tracePt t="197972" x="5741988" y="4448175"/>
          <p14:tracePt t="197988" x="5732463" y="4448175"/>
          <p14:tracePt t="198005" x="5697538" y="4448175"/>
          <p14:tracePt t="198022" x="5653088" y="4448175"/>
          <p14:tracePt t="198038" x="5608638" y="4448175"/>
          <p14:tracePt t="198080" x="5599113" y="4448175"/>
          <p14:tracePt t="198088" x="5589588" y="4448175"/>
          <p14:tracePt t="198105" x="5564188" y="4448175"/>
          <p14:tracePt t="198122" x="5545138" y="4448175"/>
          <p14:tracePt t="198138" x="5527675" y="4448175"/>
          <p14:tracePt t="198155" x="5492750" y="4448175"/>
          <p14:tracePt t="198172" x="5438775" y="4429125"/>
          <p14:tracePt t="198188" x="5402263" y="4429125"/>
          <p14:tracePt t="198205" x="5357813" y="4402138"/>
          <p14:tracePt t="198222" x="5322888" y="4367213"/>
          <p14:tracePt t="198238" x="5259388" y="4340225"/>
          <p14:tracePt t="198255" x="5232400" y="4322763"/>
          <p14:tracePt t="198272" x="5207000" y="4313238"/>
          <p14:tracePt t="198288" x="5153025" y="4305300"/>
          <p14:tracePt t="198305" x="5135563" y="4286250"/>
          <p14:tracePt t="198322" x="5099050" y="4278313"/>
          <p14:tracePt t="198339" x="5081588" y="4268788"/>
          <p14:tracePt t="198356" x="4992688" y="4241800"/>
          <p14:tracePt t="198373" x="4946650" y="4241800"/>
          <p14:tracePt t="198389" x="4911725" y="4233863"/>
          <p14:tracePt t="198406" x="4884738" y="4224338"/>
          <p14:tracePt t="198422" x="4875213" y="4206875"/>
          <p14:tracePt t="198439" x="4840288" y="4187825"/>
          <p14:tracePt t="198456" x="4786313" y="4170363"/>
          <p14:tracePt t="198472" x="4759325" y="4152900"/>
          <p14:tracePt t="198489" x="4751388" y="4116388"/>
          <p14:tracePt t="198505" x="4751388" y="4081463"/>
          <p14:tracePt t="198523" x="4724400" y="4027488"/>
          <p14:tracePt t="198539" x="4697413" y="3929063"/>
          <p14:tracePt t="198556" x="4660900" y="3857625"/>
          <p14:tracePt t="198573" x="4652963" y="3822700"/>
          <p14:tracePt t="198606" x="4643438" y="3822700"/>
          <p14:tracePt t="198622" x="4643438" y="3778250"/>
          <p14:tracePt t="198639" x="4643438" y="3714750"/>
          <p14:tracePt t="198656" x="4643438" y="3589338"/>
          <p14:tracePt t="198673" x="4643438" y="3554413"/>
          <p14:tracePt t="198689" x="4625975" y="3492500"/>
          <p14:tracePt t="198706" x="4625975" y="3429000"/>
          <p14:tracePt t="198723" x="4625975" y="3402013"/>
          <p14:tracePt t="198739" x="4625975" y="3367088"/>
          <p14:tracePt t="198756" x="4616450" y="3295650"/>
          <p14:tracePt t="198772" x="4616450" y="3241675"/>
          <p14:tracePt t="198789" x="4616450" y="3206750"/>
          <p14:tracePt t="198806" x="4616450" y="3179763"/>
          <p14:tracePt t="198822" x="4616450" y="3160713"/>
          <p14:tracePt t="198855" x="4616450" y="3125788"/>
          <p14:tracePt t="198872" x="4616450" y="3108325"/>
          <p14:tracePt t="198888" x="4616450" y="3089275"/>
          <p14:tracePt t="198905" x="4616450" y="3044825"/>
          <p14:tracePt t="198922" x="4616450" y="3009900"/>
          <p14:tracePt t="198938" x="4616450" y="2992438"/>
          <p14:tracePt t="198955" x="4625975" y="2982913"/>
          <p14:tracePt t="198971" x="4633913" y="2938463"/>
          <p14:tracePt t="198988" x="4660900" y="2921000"/>
          <p14:tracePt t="199005" x="4670425" y="2884488"/>
          <p14:tracePt t="199021" x="4679950" y="2840038"/>
          <p14:tracePt t="199038" x="4697413" y="2830513"/>
          <p14:tracePt t="199055" x="4741863" y="2795588"/>
          <p14:tracePt t="199072" x="4768850" y="2786063"/>
          <p14:tracePt t="199088" x="4776788" y="2778125"/>
          <p14:tracePt t="199121" x="4786313" y="2768600"/>
          <p14:tracePt t="199141" x="4822825" y="2751138"/>
          <p14:tracePt t="199156" x="4857750" y="2741613"/>
          <p14:tracePt t="199171" x="4911725" y="2724150"/>
          <p14:tracePt t="199188" x="4956175" y="2724150"/>
          <p14:tracePt t="199205" x="5000625" y="2724150"/>
          <p14:tracePt t="199221" x="5045075" y="2724150"/>
          <p14:tracePt t="199238" x="5126038" y="2732088"/>
          <p14:tracePt t="199255" x="5153025" y="2732088"/>
          <p14:tracePt t="199271" x="5251450" y="2732088"/>
          <p14:tracePt t="199288" x="5330825" y="2732088"/>
          <p14:tracePt t="199306" x="5446713" y="2732088"/>
          <p14:tracePt t="199322" x="5564188" y="2732088"/>
          <p14:tracePt t="199339" x="5635625" y="2732088"/>
          <p14:tracePt t="199357" x="5751513" y="2714625"/>
          <p14:tracePt t="199372" x="5884863" y="2697163"/>
          <p14:tracePt t="199389" x="5965825" y="2679700"/>
          <p14:tracePt t="199406" x="6089650" y="2643188"/>
          <p14:tracePt t="199422" x="6242050" y="2625725"/>
          <p14:tracePt t="199439" x="6421438" y="2598738"/>
          <p14:tracePt t="199456" x="6778625" y="2581275"/>
          <p14:tracePt t="199473" x="6875463" y="2563813"/>
          <p14:tracePt t="199489" x="7045325" y="2563813"/>
          <p14:tracePt t="199506" x="7215188" y="2563813"/>
          <p14:tracePt t="199523" x="7429500" y="2544763"/>
          <p14:tracePt t="199539" x="7599363" y="2544763"/>
          <p14:tracePt t="199556" x="7831138" y="2536825"/>
          <p14:tracePt t="199573" x="7929563" y="2544763"/>
          <p14:tracePt t="199589" x="8001000" y="2544763"/>
          <p14:tracePt t="199606" x="8089900" y="2536825"/>
          <p14:tracePt t="199623" x="8153400" y="2536825"/>
          <p14:tracePt t="199639" x="8215313" y="2536825"/>
          <p14:tracePt t="199656" x="8296275" y="2536825"/>
          <p14:tracePt t="199673" x="8358188" y="2536825"/>
          <p14:tracePt t="199689" x="8385175" y="2536825"/>
          <p14:tracePt t="199789" x="8394700" y="2536825"/>
          <p14:tracePt t="199796" x="8394700" y="2554288"/>
          <p14:tracePt t="199807" x="8402638" y="2554288"/>
          <p14:tracePt t="199823" x="8421688" y="2571750"/>
          <p14:tracePt t="199839" x="8421688" y="2589213"/>
          <p14:tracePt t="199856" x="8466138" y="2625725"/>
          <p14:tracePt t="199872" x="8493125" y="2635250"/>
          <p14:tracePt t="199888" x="8501063" y="2652713"/>
          <p14:tracePt t="199905" x="8510588" y="2670175"/>
          <p14:tracePt t="199942" x="8510588" y="2679700"/>
          <p14:tracePt t="199997" x="8518525" y="2687638"/>
          <p14:tracePt t="200042" x="8528050" y="2697163"/>
          <p14:tracePt t="200057" x="8537575" y="2697163"/>
          <p14:tracePt t="200064" x="8564563" y="2706688"/>
          <p14:tracePt t="200073" x="8582025" y="2706688"/>
          <p14:tracePt t="200089" x="8599488" y="2732088"/>
          <p14:tracePt t="200106" x="8609013" y="2751138"/>
          <p14:tracePt t="200122" x="8616950" y="2786063"/>
          <p14:tracePt t="200139" x="8626475" y="2803525"/>
          <p14:tracePt t="200157" x="8626475" y="2849563"/>
          <p14:tracePt t="200173" x="8653463" y="2884488"/>
          <p14:tracePt t="200189" x="8653463" y="2901950"/>
          <p14:tracePt t="200206" x="8653463" y="2921000"/>
          <p14:tracePt t="200222" x="8661400" y="2928938"/>
          <p14:tracePt t="200239" x="8661400" y="2946400"/>
          <p14:tracePt t="200257" x="8661400" y="2965450"/>
          <p14:tracePt t="200273" x="8661400" y="2973388"/>
          <p14:tracePt t="200289" x="8661400" y="2992438"/>
          <p14:tracePt t="200306" x="8661400" y="3017838"/>
          <p14:tracePt t="200323" x="8661400" y="3054350"/>
          <p14:tracePt t="200339" x="8661400" y="3089275"/>
          <p14:tracePt t="200357" x="8661400" y="3108325"/>
          <p14:tracePt t="200372" x="8661400" y="3125788"/>
          <p14:tracePt t="200389" x="8661400" y="3135313"/>
          <p14:tracePt t="200427" x="8661400" y="3143250"/>
          <p14:tracePt t="200457" x="8661400" y="3152775"/>
          <p14:tracePt t="200503" x="8661400" y="3160713"/>
          <p14:tracePt t="200527" x="8661400" y="3187700"/>
          <p14:tracePt t="200542" x="8661400" y="3197225"/>
          <p14:tracePt t="200557" x="8661400" y="3206750"/>
          <p14:tracePt t="200573" x="8661400" y="3214688"/>
          <p14:tracePt t="200581" x="8661400" y="3224213"/>
          <p14:tracePt t="200595" x="8661400" y="3232150"/>
          <p14:tracePt t="200611" x="8661400" y="3241675"/>
          <p14:tracePt t="200622" x="8661400" y="3268663"/>
          <p14:tracePt t="200640" x="8661400" y="3295650"/>
          <p14:tracePt t="200657" x="8670925" y="3313113"/>
          <p14:tracePt t="200673" x="8670925" y="3340100"/>
          <p14:tracePt t="200689" x="8670925" y="3349625"/>
          <p14:tracePt t="200722" x="8670925" y="3367088"/>
          <p14:tracePt t="200979" x="8670925" y="3375025"/>
          <p14:tracePt t="200993" x="8661400" y="3375025"/>
          <p14:tracePt t="201135" x="8661400" y="3384550"/>
          <p14:tracePt t="201149" x="8661400" y="3402013"/>
          <p14:tracePt t="201158" x="8653463" y="3402013"/>
          <p14:tracePt t="201173" x="8653463" y="3421063"/>
          <p14:tracePt t="201189" x="8643938" y="3438525"/>
          <p14:tracePt t="201206" x="8643938" y="3465513"/>
          <p14:tracePt t="201223" x="8643938" y="3473450"/>
          <p14:tracePt t="201241" x="8626475" y="3509963"/>
          <p14:tracePt t="201257" x="8626475" y="3536950"/>
          <p14:tracePt t="201273" x="8626475" y="3563938"/>
          <p14:tracePt t="201289" x="8626475" y="3589338"/>
          <p14:tracePt t="201306" x="8626475" y="3635375"/>
          <p14:tracePt t="201323" x="8626475" y="3670300"/>
          <p14:tracePt t="201339" x="8626475" y="3697288"/>
          <p14:tracePt t="201357" x="8616950" y="3741738"/>
          <p14:tracePt t="201372" x="8616950" y="3786188"/>
          <p14:tracePt t="201389" x="8609013" y="3867150"/>
          <p14:tracePt t="201405" x="8589963" y="3911600"/>
          <p14:tracePt t="201422" x="8589963" y="3938588"/>
          <p14:tracePt t="201439" x="8582025" y="3956050"/>
          <p14:tracePt t="201456" x="8582025" y="3973513"/>
          <p14:tracePt t="201472" x="8572500" y="3973513"/>
          <p14:tracePt t="201505" x="8555038" y="3973513"/>
          <p14:tracePt t="201522" x="8545513" y="3973513"/>
          <p14:tracePt t="201539" x="8545513" y="3983038"/>
          <p14:tracePt t="201556" x="8493125" y="3983038"/>
          <p14:tracePt t="201572" x="8466138" y="3983038"/>
          <p14:tracePt t="201589" x="8394700" y="3983038"/>
          <p14:tracePt t="201605" x="8286750" y="3983038"/>
          <p14:tracePt t="201622" x="8215313" y="3983038"/>
          <p14:tracePt t="201639" x="8153400" y="3983038"/>
          <p14:tracePt t="201656" x="7956550" y="3983038"/>
          <p14:tracePt t="201672" x="7804150" y="3983038"/>
          <p14:tracePt t="201689" x="7653338" y="3965575"/>
          <p14:tracePt t="201705" x="7456488" y="3965575"/>
          <p14:tracePt t="201722" x="7313613" y="3973513"/>
          <p14:tracePt t="201739" x="7207250" y="3983038"/>
          <p14:tracePt t="201756" x="6965950" y="4019550"/>
          <p14:tracePt t="201772" x="6858000" y="4019550"/>
          <p14:tracePt t="201789" x="6732588" y="4019550"/>
          <p14:tracePt t="201806" x="6653213" y="4027488"/>
          <p14:tracePt t="201822" x="6608763" y="4027488"/>
          <p14:tracePt t="201839" x="6564313" y="4044950"/>
          <p14:tracePt t="201855" x="6483350" y="4044950"/>
          <p14:tracePt t="201872" x="6303963" y="4054475"/>
          <p14:tracePt t="201888" x="6188075" y="4081463"/>
          <p14:tracePt t="201905" x="6081713" y="4081463"/>
          <p14:tracePt t="201922" x="5973763" y="4081463"/>
          <p14:tracePt t="201938" x="5822950" y="4081463"/>
          <p14:tracePt t="201956" x="5564188" y="4081463"/>
          <p14:tracePt t="201972" x="5483225" y="4081463"/>
          <p14:tracePt t="201988" x="5340350" y="4081463"/>
          <p14:tracePt t="202005" x="5259388" y="4081463"/>
          <p14:tracePt t="202022" x="5197475" y="4081463"/>
          <p14:tracePt t="202038" x="5180013" y="4081463"/>
          <p14:tracePt t="202056" x="5126038" y="4037013"/>
          <p14:tracePt t="202072" x="5037138" y="3983038"/>
          <p14:tracePt t="202088" x="4956175" y="3911600"/>
          <p14:tracePt t="202105" x="4875213" y="3857625"/>
          <p14:tracePt t="202122" x="4840288" y="3840163"/>
          <p14:tracePt t="202138" x="4768850" y="3795713"/>
          <p14:tracePt t="202155" x="4714875" y="3759200"/>
          <p14:tracePt t="202172" x="4652963" y="3697288"/>
          <p14:tracePt t="202189" x="4625975" y="3625850"/>
          <p14:tracePt t="202206" x="4598988" y="3527425"/>
          <p14:tracePt t="202223" x="4572000" y="3473450"/>
          <p14:tracePt t="202241" x="4554538" y="3421063"/>
          <p14:tracePt t="202257" x="4545013" y="3411538"/>
          <p14:tracePt t="202273" x="4545013" y="3367088"/>
          <p14:tracePt t="202289" x="4518025" y="3330575"/>
          <p14:tracePt t="202306" x="4510088" y="3278188"/>
          <p14:tracePt t="202323" x="4510088" y="3232150"/>
          <p14:tracePt t="202339" x="4510088" y="3197225"/>
          <p14:tracePt t="202357" x="4510088" y="3160713"/>
          <p14:tracePt t="202373" x="4510088" y="3143250"/>
          <p14:tracePt t="202389" x="4510088" y="3116263"/>
          <p14:tracePt t="202406" x="4510088" y="3081338"/>
          <p14:tracePt t="202423" x="4527550" y="3017838"/>
          <p14:tracePt t="202441" x="4527550" y="2965450"/>
          <p14:tracePt t="202457" x="4545013" y="2928938"/>
          <p14:tracePt t="202473" x="4562475" y="2921000"/>
          <p14:tracePt t="202489" x="4572000" y="2911475"/>
          <p14:tracePt t="202506" x="4589463" y="2901950"/>
          <p14:tracePt t="202523" x="4608513" y="2894013"/>
          <p14:tracePt t="202540" x="4616450" y="2867025"/>
          <p14:tracePt t="202556" x="4616450" y="2857500"/>
          <p14:tracePt t="202574" x="4616450" y="2849563"/>
          <p14:tracePt t="202589" x="4625975" y="2830513"/>
          <p14:tracePt t="202606" x="4652963" y="2813050"/>
          <p14:tracePt t="202623" x="4679950" y="2813050"/>
          <p14:tracePt t="202640" x="4751388" y="2795588"/>
          <p14:tracePt t="202658" x="4786313" y="2795588"/>
          <p14:tracePt t="202674" x="4867275" y="2778125"/>
          <p14:tracePt t="202689" x="5064125" y="2751138"/>
          <p14:tracePt t="202706" x="5251450" y="2751138"/>
          <p14:tracePt t="202722" x="5500688" y="2697163"/>
          <p14:tracePt t="202738" x="5786438" y="2697163"/>
          <p14:tracePt t="202755" x="6099175" y="2697163"/>
          <p14:tracePt t="202773" x="6438900" y="2679700"/>
          <p14:tracePt t="202790" x="6635750" y="2679700"/>
          <p14:tracePt t="202805" x="6707188" y="2679700"/>
          <p14:tracePt t="202822" x="6823075" y="2660650"/>
          <p14:tracePt t="202838" x="6875463" y="2660650"/>
          <p14:tracePt t="202855" x="6884988" y="2660650"/>
          <p14:tracePt t="202873" x="6894513" y="2660650"/>
          <p14:tracePt t="202889" x="6921500" y="2660650"/>
          <p14:tracePt t="202905" x="6946900" y="2660650"/>
          <p14:tracePt t="202922" x="6965950" y="2660650"/>
          <p14:tracePt t="202939" x="7010400" y="2660650"/>
          <p14:tracePt t="202955" x="7045325" y="2660650"/>
          <p14:tracePt t="202972" x="7108825" y="2660650"/>
          <p14:tracePt t="202989" x="7153275" y="2660650"/>
          <p14:tracePt t="203005" x="7188200" y="2670175"/>
          <p14:tracePt t="203022" x="7232650" y="2670175"/>
          <p14:tracePt t="203039" x="7269163" y="2679700"/>
          <p14:tracePt t="203055" x="7304088" y="2679700"/>
          <p14:tracePt t="203057" x="7323138" y="2679700"/>
          <p14:tracePt t="203072" x="7340600" y="2679700"/>
          <p14:tracePt t="203089" x="7367588" y="2679700"/>
          <p14:tracePt t="203122" x="7375525" y="2679700"/>
          <p14:tracePt t="203148" x="7375525" y="2687638"/>
          <p14:tracePt t="203157" x="7375525" y="2697163"/>
          <p14:tracePt t="203172" x="7375525" y="2706688"/>
          <p14:tracePt t="203189" x="7375525" y="2732088"/>
          <p14:tracePt t="203218" x="7375525" y="2741613"/>
          <p14:tracePt t="203240" x="7375525" y="2751138"/>
          <p14:tracePt t="203256" x="7375525" y="2759075"/>
          <p14:tracePt t="203264" x="7375525" y="2786063"/>
          <p14:tracePt t="203273" x="7375525" y="2795588"/>
          <p14:tracePt t="203289" x="7375525" y="2803525"/>
          <p14:tracePt t="203305" x="7375525" y="2830513"/>
          <p14:tracePt t="203322" x="7375525" y="2857500"/>
          <p14:tracePt t="203339" x="7375525" y="2874963"/>
          <p14:tracePt t="203541" x="7375525" y="2857500"/>
          <p14:tracePt t="203558" x="7375525" y="2840038"/>
          <p14:tracePt t="203565" x="7375525" y="2830513"/>
          <p14:tracePt t="203579" x="7375525" y="2822575"/>
          <p14:tracePt t="203649" x="7375525" y="2813050"/>
          <p14:tracePt t="203740" x="7367588" y="2813050"/>
          <p14:tracePt t="203757" x="7367588" y="2840038"/>
          <p14:tracePt t="203765" x="7350125" y="2840038"/>
          <p14:tracePt t="203772" x="7350125" y="2849563"/>
          <p14:tracePt t="203789" x="7340600" y="2874963"/>
          <p14:tracePt t="203806" x="7323138" y="2901950"/>
          <p14:tracePt t="203823" x="7323138" y="2911475"/>
          <p14:tracePt t="203840" x="7323138" y="2921000"/>
          <p14:tracePt t="203856" x="7313613" y="2928938"/>
          <p14:tracePt t="211096" x="7296150" y="2955925"/>
          <p14:tracePt t="211105" x="7259638" y="2992438"/>
          <p14:tracePt t="211111" x="7188200" y="3081338"/>
          <p14:tracePt t="211124" x="7161213" y="3108325"/>
          <p14:tracePt t="211141" x="7143750" y="3143250"/>
          <p14:tracePt t="211159" x="7064375" y="3259138"/>
          <p14:tracePt t="211174" x="7010400" y="3313113"/>
          <p14:tracePt t="211190" x="6911975" y="3402013"/>
          <p14:tracePt t="211207" x="6840538" y="3500438"/>
          <p14:tracePt t="211224" x="6769100" y="3554413"/>
          <p14:tracePt t="211242" x="6626225" y="3687763"/>
          <p14:tracePt t="211258" x="6572250" y="3768725"/>
          <p14:tracePt t="211274" x="6483350" y="3884613"/>
          <p14:tracePt t="211291" x="6446838" y="3956050"/>
          <p14:tracePt t="211308" x="6242050" y="4000500"/>
          <p14:tracePt t="211324" x="6116638" y="4019550"/>
          <p14:tracePt t="211340" x="5902325" y="4054475"/>
          <p14:tracePt t="211357" x="5724525" y="4098925"/>
          <p14:tracePt t="211374" x="5357813" y="4152900"/>
          <p14:tracePt t="211391" x="5126038" y="4224338"/>
          <p14:tracePt t="211407" x="4894263" y="4295775"/>
          <p14:tracePt t="211424" x="4670425" y="4384675"/>
          <p14:tracePt t="211441" x="4483100" y="4465638"/>
          <p14:tracePt t="211458" x="4214813" y="4581525"/>
          <p14:tracePt t="211474" x="4143375" y="4652963"/>
          <p14:tracePt t="211490" x="4125913" y="4679950"/>
          <p14:tracePt t="211507" x="4098925" y="4706938"/>
          <p14:tracePt t="211524" x="4062413" y="4741863"/>
          <p14:tracePt t="211541" x="4044950" y="4768850"/>
          <p14:tracePt t="211559" x="4010025" y="4795838"/>
          <p14:tracePt t="211574" x="3990975" y="4822825"/>
          <p14:tracePt t="211591" x="3983038" y="4849813"/>
          <p14:tracePt t="211607" x="3938588" y="4867275"/>
          <p14:tracePt t="211624" x="3911600" y="4884738"/>
          <p14:tracePt t="211640" x="3894138" y="4902200"/>
          <p14:tracePt t="211659" x="3875088" y="4902200"/>
          <p14:tracePt t="211674" x="3848100" y="4911725"/>
          <p14:tracePt t="211691" x="3830638" y="4921250"/>
          <p14:tracePt t="211707" x="3795713" y="4921250"/>
          <p14:tracePt t="211724" x="3776663" y="4929188"/>
          <p14:tracePt t="211741" x="3768725" y="4929188"/>
          <p14:tracePt t="211764" x="3759200" y="4929188"/>
          <p14:tracePt t="211805" x="3751263" y="4938713"/>
          <p14:tracePt t="211811" x="3732213" y="4938713"/>
          <p14:tracePt t="211824" x="3724275" y="4938713"/>
          <p14:tracePt t="211841" x="3714750" y="4938713"/>
          <p14:tracePt t="211859" x="3697288" y="4938713"/>
          <p14:tracePt t="211874" x="3679825" y="4938713"/>
          <p14:tracePt t="211891" x="3670300" y="4929188"/>
          <p14:tracePt t="211907" x="3643313" y="4921250"/>
          <p14:tracePt t="211923" x="3633788" y="4921250"/>
          <p14:tracePt t="211940" x="3625850" y="4921250"/>
          <p14:tracePt t="217398" x="3652838" y="4921250"/>
          <p14:tracePt t="217405" x="3660775" y="4921250"/>
          <p14:tracePt t="217420" x="3670300" y="4911725"/>
          <p14:tracePt t="217428" x="3670300" y="4902200"/>
          <p14:tracePt t="217441" x="3679825" y="4902200"/>
          <p14:tracePt t="217458" x="3705225" y="4884738"/>
          <p14:tracePt t="217475" x="3724275" y="4884738"/>
          <p14:tracePt t="217491" x="3732213" y="4876800"/>
          <p14:tracePt t="217508" x="3751263" y="4876800"/>
          <p14:tracePt t="217682" x="3751263" y="4867275"/>
          <p14:tracePt t="217695" x="3751263" y="4857750"/>
          <p14:tracePt t="217706" x="3759200" y="4849813"/>
          <p14:tracePt t="217712" x="3768725" y="4822825"/>
          <p14:tracePt t="217725" x="3768725" y="4813300"/>
          <p14:tracePt t="217742" x="3776663" y="4795838"/>
          <p14:tracePt t="217745" x="3795713" y="4786313"/>
          <p14:tracePt t="217758" x="3803650" y="4778375"/>
          <p14:tracePt t="217774" x="3813175" y="4768850"/>
          <p14:tracePt t="217790" x="3813175" y="4751388"/>
          <p14:tracePt t="217807" x="3822700" y="4751388"/>
          <p14:tracePt t="217824" x="3830638" y="4741863"/>
          <p14:tracePt t="217841" x="3830638" y="4697413"/>
          <p14:tracePt t="217857" x="3867150" y="4652963"/>
          <p14:tracePt t="217874" x="3884613" y="4635500"/>
          <p14:tracePt t="217891" x="3894138" y="4616450"/>
          <p14:tracePt t="218035" x="3902075" y="4616450"/>
          <p14:tracePt t="218104" x="3911600" y="4616450"/>
          <p14:tracePt t="218120" x="3919538" y="4616450"/>
          <p14:tracePt t="218128" x="3938588" y="4616450"/>
          <p14:tracePt t="218144" x="3946525" y="4616450"/>
          <p14:tracePt t="218158" x="3956050" y="4625975"/>
          <p14:tracePt t="218198" x="3965575" y="4625975"/>
          <p14:tracePt t="218304" x="3965575" y="4635500"/>
          <p14:tracePt t="218312" x="3965575" y="4662488"/>
          <p14:tracePt t="218325" x="3965575" y="4670425"/>
          <p14:tracePt t="218342" x="3956050" y="4697413"/>
          <p14:tracePt t="218358" x="3956050" y="4724400"/>
          <p14:tracePt t="218982" x="3956050" y="4706938"/>
          <p14:tracePt t="218998" x="3956050" y="4697413"/>
          <p14:tracePt t="219004" x="3956050" y="4687888"/>
          <p14:tracePt t="219020" x="3956050" y="4679950"/>
          <p14:tracePt t="219028" x="3956050" y="4670425"/>
          <p14:tracePt t="219050" x="3956050" y="4662488"/>
          <p14:tracePt t="219059" x="3956050" y="4652963"/>
          <p14:tracePt t="219075" x="3956050" y="4625975"/>
          <p14:tracePt t="219092" x="3956050" y="4616450"/>
          <p14:tracePt t="219136" x="3956050" y="4608513"/>
          <p14:tracePt t="219252" x="3965575" y="4608513"/>
          <p14:tracePt t="219274" x="3973513" y="4608513"/>
          <p14:tracePt t="219297" x="3983038" y="4608513"/>
          <p14:tracePt t="219335" x="3990975" y="4608513"/>
          <p14:tracePt t="219343" x="4010025" y="4608513"/>
          <p14:tracePt t="219357" x="4017963" y="4608513"/>
          <p14:tracePt t="219365" x="4017963" y="4616450"/>
          <p14:tracePt t="219395" x="4027488" y="4616450"/>
          <p14:tracePt t="219403" x="4037013" y="4616450"/>
          <p14:tracePt t="219457" x="4044950" y="4625975"/>
          <p14:tracePt t="219481" x="4044950" y="4635500"/>
          <p14:tracePt t="219495" x="4054475" y="4652963"/>
          <p14:tracePt t="219503" x="4054475" y="4662488"/>
          <p14:tracePt t="219511" x="4054475" y="4670425"/>
          <p14:tracePt t="219524" x="4071938" y="4687888"/>
          <p14:tracePt t="219541" x="4081463" y="4724400"/>
          <p14:tracePt t="219558" x="4089400" y="4724400"/>
          <p14:tracePt t="219575" x="4089400" y="4733925"/>
          <p14:tracePt t="219592" x="4089400" y="4751388"/>
          <p14:tracePt t="219625" x="4089400" y="4778375"/>
          <p14:tracePt t="219642" x="4098925" y="4778375"/>
          <p14:tracePt t="219658" x="4098925" y="4805363"/>
          <p14:tracePt t="219675" x="4108450" y="4840288"/>
          <p14:tracePt t="219692" x="4116388" y="4867275"/>
          <p14:tracePt t="219708" x="4125913" y="4894263"/>
          <p14:tracePt t="219725" x="4125913" y="4911725"/>
          <p14:tracePt t="219742" x="4125913" y="4938713"/>
          <p14:tracePt t="219758" x="4143375" y="4965700"/>
          <p14:tracePt t="219775" x="4143375" y="4983163"/>
          <p14:tracePt t="219791" x="4152900" y="5019675"/>
          <p14:tracePt t="219809" x="4152900" y="5054600"/>
          <p14:tracePt t="219825" x="4152900" y="5099050"/>
          <p14:tracePt t="219842" x="4152900" y="5170488"/>
          <p14:tracePt t="219858" x="4152900" y="5187950"/>
          <p14:tracePt t="219875" x="4152900" y="5214938"/>
          <p14:tracePt t="219892" x="4143375" y="5259388"/>
          <p14:tracePt t="219908" x="4143375" y="5278438"/>
          <p14:tracePt t="219925" x="4143375" y="5340350"/>
          <p14:tracePt t="219942" x="4143375" y="5394325"/>
          <p14:tracePt t="219959" x="4143375" y="5448300"/>
          <p14:tracePt t="219974" x="4133850" y="5519738"/>
          <p14:tracePt t="219991" x="4125913" y="5564188"/>
          <p14:tracePt t="220008" x="4125913" y="5591175"/>
          <p14:tracePt t="220024" x="4125913" y="5599113"/>
          <p14:tracePt t="220041" x="4125913" y="5618163"/>
          <p14:tracePt t="220058" x="4125913" y="5626100"/>
          <p14:tracePt t="220074" x="4125913" y="5635625"/>
          <p14:tracePt t="220091" x="4098925" y="5662613"/>
          <p14:tracePt t="220108" x="4098925" y="5707063"/>
          <p14:tracePt t="220124" x="4089400" y="5761038"/>
          <p14:tracePt t="220141" x="4062413" y="5840413"/>
          <p14:tracePt t="220158" x="4054475" y="5857875"/>
          <p14:tracePt t="220174" x="4044950" y="5884863"/>
          <p14:tracePt t="220191" x="4044950" y="5903913"/>
          <p14:tracePt t="220208" x="4037013" y="5911850"/>
          <p14:tracePt t="220225" x="4010025" y="5929313"/>
          <p14:tracePt t="220242" x="4000500" y="5929313"/>
          <p14:tracePt t="220258" x="3983038" y="5956300"/>
          <p14:tracePt t="220275" x="3956050" y="5956300"/>
          <p14:tracePt t="220291" x="3929063" y="5965825"/>
          <p14:tracePt t="220308" x="3884613" y="5975350"/>
          <p14:tracePt t="220325" x="3848100" y="5975350"/>
          <p14:tracePt t="220342" x="3803650" y="5975350"/>
          <p14:tracePt t="220358" x="3776663" y="5975350"/>
          <p14:tracePt t="220375" x="3741738" y="5983288"/>
          <p14:tracePt t="220392" x="3705225" y="6000750"/>
          <p14:tracePt t="220408" x="3679825" y="6010275"/>
          <p14:tracePt t="220425" x="3660775" y="6019800"/>
          <p14:tracePt t="220442" x="3562350" y="6046788"/>
          <p14:tracePt t="220458" x="3500438" y="6046788"/>
          <p14:tracePt t="220475" x="3455988" y="6054725"/>
          <p14:tracePt t="220491" x="3402013" y="6054725"/>
          <p14:tracePt t="220508" x="3384550" y="6064250"/>
          <p14:tracePt t="220525" x="3340100" y="6064250"/>
          <p14:tracePt t="220542" x="3276600" y="6064250"/>
          <p14:tracePt t="220558" x="3214688" y="6064250"/>
          <p14:tracePt t="220575" x="3116263" y="6091238"/>
          <p14:tracePt t="220592" x="2990850" y="6091238"/>
          <p14:tracePt t="220608" x="2857500" y="6126163"/>
          <p14:tracePt t="220625" x="2724150" y="6135688"/>
          <p14:tracePt t="220642" x="2500313" y="6153150"/>
          <p14:tracePt t="220659" x="2366963" y="6153150"/>
          <p14:tracePt t="220675" x="2295525" y="6153150"/>
          <p14:tracePt t="220692" x="2197100" y="6126163"/>
          <p14:tracePt t="220709" x="2054225" y="6126163"/>
          <p14:tracePt t="220725" x="1965325" y="6108700"/>
          <p14:tracePt t="220742" x="1847850" y="6108700"/>
          <p14:tracePt t="220758" x="1785938" y="6118225"/>
          <p14:tracePt t="220775" x="1741488" y="6118225"/>
          <p14:tracePt t="220792" x="1704975" y="6118225"/>
          <p14:tracePt t="220808" x="1670050" y="6118225"/>
          <p14:tracePt t="220825" x="1652588" y="6118225"/>
          <p14:tracePt t="220842" x="1598613" y="6118225"/>
          <p14:tracePt t="220858" x="1544638" y="6108700"/>
          <p14:tracePt t="220875" x="1482725" y="6099175"/>
          <p14:tracePt t="220891" x="1455738" y="6091238"/>
          <p14:tracePt t="220908" x="1401763" y="6072188"/>
          <p14:tracePt t="220925" x="1374775" y="6037263"/>
          <p14:tracePt t="220942" x="1330325" y="6000750"/>
          <p14:tracePt t="220958" x="1276350" y="5929313"/>
          <p14:tracePt t="220974" x="1250950" y="5884863"/>
          <p14:tracePt t="220992" x="1231900" y="5840413"/>
          <p14:tracePt t="221008" x="1204913" y="5786438"/>
          <p14:tracePt t="221025" x="1187450" y="5768975"/>
          <p14:tracePt t="221042" x="1160463" y="5697538"/>
          <p14:tracePt t="221058" x="1160463" y="5680075"/>
          <p14:tracePt t="221075" x="1143000" y="5680075"/>
          <p14:tracePt t="221092" x="1143000" y="5662613"/>
          <p14:tracePt t="221108" x="1133475" y="5643563"/>
          <p14:tracePt t="221126" x="1108075" y="5626100"/>
          <p14:tracePt t="221142" x="1098550" y="5608638"/>
          <p14:tracePt t="221159" x="1089025" y="5599113"/>
          <p14:tracePt t="221175" x="1071563" y="5572125"/>
          <p14:tracePt t="221192" x="1044575" y="5546725"/>
          <p14:tracePt t="221208" x="1027113" y="5492750"/>
          <p14:tracePt t="221226" x="1000125" y="5411788"/>
          <p14:tracePt t="221242" x="990600" y="5367338"/>
          <p14:tracePt t="221258" x="973138" y="5313363"/>
          <p14:tracePt t="221275" x="955675" y="5295900"/>
          <p14:tracePt t="221292" x="946150" y="5259388"/>
          <p14:tracePt t="221309" x="946150" y="5224463"/>
          <p14:tracePt t="221325" x="919163" y="5207000"/>
          <p14:tracePt t="221342" x="911225" y="5162550"/>
          <p14:tracePt t="221359" x="901700" y="5116513"/>
          <p14:tracePt t="221375" x="884238" y="5054600"/>
          <p14:tracePt t="221392" x="884238" y="5037138"/>
          <p14:tracePt t="221408" x="884238" y="5000625"/>
          <p14:tracePt t="221425" x="884238" y="4948238"/>
          <p14:tracePt t="221443" x="919163" y="4857750"/>
          <p14:tracePt t="221458" x="919163" y="4840288"/>
          <p14:tracePt t="221475" x="938213" y="4822825"/>
          <p14:tracePt t="221558" x="938213" y="4813300"/>
          <p14:tracePt t="221566" x="973138" y="4813300"/>
          <p14:tracePt t="221575" x="1009650" y="4813300"/>
          <p14:tracePt t="221592" x="1108075" y="4786313"/>
          <p14:tracePt t="221608" x="1285875" y="4741863"/>
          <p14:tracePt t="221625" x="1419225" y="4706938"/>
          <p14:tracePt t="221642" x="1643063" y="4670425"/>
          <p14:tracePt t="221659" x="1724025" y="4670425"/>
          <p14:tracePt t="221675" x="1812925" y="4670425"/>
          <p14:tracePt t="221692" x="1874838" y="4662488"/>
          <p14:tracePt t="221708" x="1965325" y="4643438"/>
          <p14:tracePt t="221726" x="2187575" y="4635500"/>
          <p14:tracePt t="221742" x="2286000" y="4635500"/>
          <p14:tracePt t="221759" x="2330450" y="4635500"/>
          <p14:tracePt t="221775" x="2357438" y="4635500"/>
          <p14:tracePt t="221792" x="2384425" y="4635500"/>
          <p14:tracePt t="221809" x="2411413" y="4635500"/>
          <p14:tracePt t="221826" x="2482850" y="4616450"/>
          <p14:tracePt t="221842" x="2562225" y="4616450"/>
          <p14:tracePt t="221859" x="2633663" y="4608513"/>
          <p14:tracePt t="221875" x="2714625" y="4608513"/>
          <p14:tracePt t="221892" x="2741613" y="4608513"/>
          <p14:tracePt t="221908" x="2822575" y="4608513"/>
          <p14:tracePt t="221925" x="2847975" y="4591050"/>
          <p14:tracePt t="221942" x="2982913" y="4581525"/>
          <p14:tracePt t="221959" x="3044825" y="4581525"/>
          <p14:tracePt t="221976" x="3108325" y="4581525"/>
          <p14:tracePt t="221991" x="3170238" y="4581525"/>
          <p14:tracePt t="222008" x="3241675" y="4572000"/>
          <p14:tracePt t="222024" x="3322638" y="4572000"/>
          <p14:tracePt t="222042" x="3419475" y="4572000"/>
          <p14:tracePt t="222058" x="3473450" y="4572000"/>
          <p14:tracePt t="222074" x="3554413" y="4572000"/>
          <p14:tracePt t="222091" x="3616325" y="4572000"/>
          <p14:tracePt t="222108" x="3714750" y="4598988"/>
          <p14:tracePt t="222124" x="3776663" y="4608513"/>
          <p14:tracePt t="222142" x="3840163" y="4608513"/>
          <p14:tracePt t="222158" x="3867150" y="4608513"/>
          <p14:tracePt t="222192" x="3875088" y="4608513"/>
          <p14:tracePt t="222221" x="3894138" y="4625975"/>
          <p14:tracePt t="222251" x="3911600" y="4625975"/>
          <p14:tracePt t="222258" x="3911600" y="4635500"/>
          <p14:tracePt t="222266" x="3919538" y="4635500"/>
          <p14:tracePt t="222275" x="3938588" y="4643438"/>
          <p14:tracePt t="222292" x="3946525" y="4652963"/>
          <p14:tracePt t="222309" x="4010025" y="4687888"/>
          <p14:tracePt t="222326" x="4027488" y="4714875"/>
          <p14:tracePt t="222342" x="4054475" y="4733925"/>
          <p14:tracePt t="222358" x="4071938" y="4741863"/>
          <p14:tracePt t="222375" x="4081463" y="4778375"/>
          <p14:tracePt t="222392" x="4089400" y="4795838"/>
          <p14:tracePt t="222408" x="4108450" y="4813300"/>
          <p14:tracePt t="222426" x="4116388" y="4876800"/>
          <p14:tracePt t="222443" x="4125913" y="4902200"/>
          <p14:tracePt t="222459" x="4133850" y="4965700"/>
          <p14:tracePt t="222475" x="4160838" y="5010150"/>
          <p14:tracePt t="222491" x="4160838" y="5045075"/>
          <p14:tracePt t="222508" x="4170363" y="5064125"/>
          <p14:tracePt t="222525" x="4170363" y="5108575"/>
          <p14:tracePt t="222542" x="4170363" y="5135563"/>
          <p14:tracePt t="222558" x="4170363" y="5170488"/>
          <p14:tracePt t="222575" x="4170363" y="5214938"/>
          <p14:tracePt t="222591" x="4170363" y="5259388"/>
          <p14:tracePt t="222608" x="4170363" y="5322888"/>
          <p14:tracePt t="222627" x="4170363" y="5402263"/>
          <p14:tracePt t="222643" x="4170363" y="5438775"/>
          <p14:tracePt t="222659" x="4170363" y="5473700"/>
          <p14:tracePt t="222675" x="4160838" y="5492750"/>
          <p14:tracePt t="222692" x="4160838" y="5510213"/>
          <p14:tracePt t="222708" x="4143375" y="5537200"/>
          <p14:tracePt t="222726" x="4133850" y="5591175"/>
          <p14:tracePt t="222743" x="4125913" y="5608638"/>
          <p14:tracePt t="222758" x="4116388" y="5626100"/>
          <p14:tracePt t="222775" x="4108450" y="5662613"/>
          <p14:tracePt t="222792" x="4071938" y="5680075"/>
          <p14:tracePt t="222808" x="4054475" y="5707063"/>
          <p14:tracePt t="222826" x="4017963" y="5751513"/>
          <p14:tracePt t="222843" x="4010025" y="5768975"/>
          <p14:tracePt t="222859" x="4000500" y="5778500"/>
          <p14:tracePt t="222875" x="3973513" y="5795963"/>
          <p14:tracePt t="222892" x="3956050" y="5832475"/>
          <p14:tracePt t="222909" x="3946525" y="5849938"/>
          <p14:tracePt t="222926" x="3911600" y="5867400"/>
          <p14:tracePt t="222943" x="3894138" y="5894388"/>
          <p14:tracePt t="222959" x="3857625" y="5921375"/>
          <p14:tracePt t="222976" x="3813175" y="5948363"/>
          <p14:tracePt t="222992" x="3795713" y="5956300"/>
          <p14:tracePt t="223009" x="3786188" y="5965825"/>
          <p14:tracePt t="223027" x="3751263" y="5992813"/>
          <p14:tracePt t="223059" x="3714750" y="6010275"/>
          <p14:tracePt t="223075" x="3705225" y="6010275"/>
          <p14:tracePt t="223092" x="3697288" y="6010275"/>
          <p14:tracePt t="223108" x="3679825" y="6010275"/>
          <p14:tracePt t="223126" x="3633788" y="6010275"/>
          <p14:tracePt t="223143" x="3571875" y="6027738"/>
          <p14:tracePt t="223158" x="3517900" y="6027738"/>
          <p14:tracePt t="223175" x="3482975" y="6027738"/>
          <p14:tracePt t="223192" x="3455988" y="6037263"/>
          <p14:tracePt t="223209" x="3303588" y="6046788"/>
          <p14:tracePt t="223227" x="3205163" y="6046788"/>
          <p14:tracePt t="223243" x="3160713" y="6046788"/>
          <p14:tracePt t="223259" x="3125788" y="6064250"/>
          <p14:tracePt t="223275" x="3062288" y="6072188"/>
          <p14:tracePt t="223292" x="2973388" y="6072188"/>
          <p14:tracePt t="223309" x="2894013" y="6081713"/>
          <p14:tracePt t="223326" x="2830513" y="6099175"/>
          <p14:tracePt t="223342" x="2776538" y="6099175"/>
          <p14:tracePt t="223358" x="2732088" y="6099175"/>
          <p14:tracePt t="223375" x="2714625" y="6099175"/>
          <p14:tracePt t="223392" x="2679700" y="6099175"/>
          <p14:tracePt t="223408" x="2633663" y="6091238"/>
          <p14:tracePt t="223427" x="2598738" y="6091238"/>
          <p14:tracePt t="223443" x="2544763" y="6091238"/>
          <p14:tracePt t="223459" x="2517775" y="6099175"/>
          <p14:tracePt t="223475" x="2438400" y="6108700"/>
          <p14:tracePt t="223492" x="2357438" y="6126163"/>
          <p14:tracePt t="223509" x="2295525" y="6118225"/>
          <p14:tracePt t="223526" x="2214563" y="6118225"/>
          <p14:tracePt t="223543" x="2179638" y="6118225"/>
          <p14:tracePt t="223559" x="2081213" y="6126163"/>
          <p14:tracePt t="223576" x="2044700" y="6126163"/>
          <p14:tracePt t="223592" x="2000250" y="6126163"/>
          <p14:tracePt t="223609" x="1973263" y="6118225"/>
          <p14:tracePt t="223626" x="1901825" y="6108700"/>
          <p14:tracePt t="223643" x="1874838" y="6099175"/>
          <p14:tracePt t="223659" x="1830388" y="6099175"/>
          <p14:tracePt t="223675" x="1795463" y="6099175"/>
          <p14:tracePt t="223692" x="1776413" y="6099175"/>
          <p14:tracePt t="223709" x="1741488" y="6099175"/>
          <p14:tracePt t="223725" x="1704975" y="6099175"/>
          <p14:tracePt t="223743" x="1652588" y="6099175"/>
          <p14:tracePt t="223759" x="1581150" y="6099175"/>
          <p14:tracePt t="223775" x="1544638" y="6072188"/>
          <p14:tracePt t="223792" x="1500188" y="6072188"/>
          <p14:tracePt t="223809" x="1473200" y="6072188"/>
          <p14:tracePt t="223827" x="1438275" y="6072188"/>
          <p14:tracePt t="223843" x="1428750" y="6072188"/>
          <p14:tracePt t="223858" x="1419225" y="6072188"/>
          <p14:tracePt t="223875" x="1401763" y="6072188"/>
          <p14:tracePt t="223892" x="1384300" y="6072188"/>
          <p14:tracePt t="223909" x="1366838" y="6072188"/>
          <p14:tracePt t="223927" x="1347788" y="6072188"/>
          <p14:tracePt t="223943" x="1330325" y="6072188"/>
          <p14:tracePt t="223959" x="1312863" y="6072188"/>
          <p14:tracePt t="223976" x="1285875" y="6064250"/>
          <p14:tracePt t="223991" x="1258888" y="6054725"/>
          <p14:tracePt t="224008" x="1231900" y="6054725"/>
          <p14:tracePt t="224024" x="1204913" y="6054725"/>
          <p14:tracePt t="224042" x="1187450" y="6037263"/>
          <p14:tracePt t="224058" x="1179513" y="6037263"/>
          <p14:tracePt t="224075" x="1133475" y="6019800"/>
          <p14:tracePt t="224091" x="1108075" y="6000750"/>
          <p14:tracePt t="224108" x="1062038" y="5975350"/>
          <p14:tracePt t="224126" x="1036638" y="5938838"/>
          <p14:tracePt t="224143" x="1009650" y="5921375"/>
          <p14:tracePt t="224159" x="990600" y="5911850"/>
          <p14:tracePt t="224176" x="955675" y="5884863"/>
          <p14:tracePt t="224192" x="919163" y="5867400"/>
          <p14:tracePt t="224209" x="893763" y="5840413"/>
          <p14:tracePt t="224227" x="884238" y="5805488"/>
          <p14:tracePt t="224243" x="857250" y="5778500"/>
          <p14:tracePt t="224259" x="839788" y="5751513"/>
          <p14:tracePt t="224275" x="812800" y="5715000"/>
          <p14:tracePt t="224292" x="812800" y="5670550"/>
          <p14:tracePt t="224309" x="795338" y="5635625"/>
          <p14:tracePt t="224327" x="785813" y="5618163"/>
          <p14:tracePt t="224343" x="776288" y="5581650"/>
          <p14:tracePt t="224359" x="758825" y="5519738"/>
          <p14:tracePt t="224375" x="731838" y="5456238"/>
          <p14:tracePt t="224392" x="723900" y="5411788"/>
          <p14:tracePt t="224409" x="723900" y="5349875"/>
          <p14:tracePt t="224427" x="714375" y="5322888"/>
          <p14:tracePt t="224443" x="714375" y="5286375"/>
          <p14:tracePt t="224459" x="714375" y="5268913"/>
          <p14:tracePt t="224475" x="704850" y="5251450"/>
          <p14:tracePt t="224492" x="704850" y="5214938"/>
          <p14:tracePt t="224509" x="704850" y="5153025"/>
          <p14:tracePt t="224525" x="704850" y="5091113"/>
          <p14:tracePt t="224543" x="704850" y="5064125"/>
          <p14:tracePt t="224559" x="704850" y="5019675"/>
          <p14:tracePt t="224576" x="704850" y="4973638"/>
          <p14:tracePt t="224592" x="704850" y="4938713"/>
          <p14:tracePt t="224609" x="704850" y="4929188"/>
          <p14:tracePt t="224627" x="714375" y="4894263"/>
          <p14:tracePt t="224642" x="714375" y="4876800"/>
          <p14:tracePt t="224659" x="714375" y="4867275"/>
          <p14:tracePt t="224676" x="723900" y="4857750"/>
          <p14:tracePt t="224692" x="723900" y="4840288"/>
          <p14:tracePt t="224709" x="731838" y="4822825"/>
          <p14:tracePt t="224726" x="758825" y="4813300"/>
          <p14:tracePt t="224743" x="768350" y="4805363"/>
          <p14:tracePt t="224759" x="776288" y="4786313"/>
          <p14:tracePt t="224775" x="812800" y="4778375"/>
          <p14:tracePt t="224792" x="857250" y="4759325"/>
          <p14:tracePt t="224809" x="884238" y="4741863"/>
          <p14:tracePt t="224827" x="990600" y="4733925"/>
          <p14:tracePt t="224843" x="1036638" y="4706938"/>
          <p14:tracePt t="224859" x="1143000" y="4679950"/>
          <p14:tracePt t="224875" x="1204913" y="4652963"/>
          <p14:tracePt t="224892" x="1268413" y="4652963"/>
          <p14:tracePt t="224909" x="1384300" y="4635500"/>
          <p14:tracePt t="224927" x="1455738" y="4625975"/>
          <p14:tracePt t="224942" x="1490663" y="4608513"/>
          <p14:tracePt t="224959" x="1509713" y="4598988"/>
          <p14:tracePt t="224976" x="1536700" y="4598988"/>
          <p14:tracePt t="224993" x="1562100" y="4598988"/>
          <p14:tracePt t="225010" x="1589088" y="4591050"/>
          <p14:tracePt t="225026" x="1598613" y="4591050"/>
          <p14:tracePt t="225065" x="1598613" y="4581525"/>
          <p14:tracePt t="225073" x="1608138" y="4581525"/>
          <p14:tracePt t="225081" x="1633538" y="4572000"/>
          <p14:tracePt t="225092" x="1652588" y="4572000"/>
          <p14:tracePt t="225109" x="1660525" y="4572000"/>
          <p14:tracePt t="225127" x="1714500" y="4572000"/>
          <p14:tracePt t="225143" x="1751013" y="4572000"/>
          <p14:tracePt t="225159" x="1785938" y="4572000"/>
          <p14:tracePt t="225176" x="1830388" y="4554538"/>
          <p14:tracePt t="225192" x="1857375" y="4545013"/>
          <p14:tracePt t="225209" x="1874838" y="4545013"/>
          <p14:tracePt t="225225" x="1893888" y="4537075"/>
          <p14:tracePt t="225243" x="1928813" y="4537075"/>
          <p14:tracePt t="225259" x="1955800" y="4527550"/>
          <p14:tracePt t="225275" x="2009775" y="4527550"/>
          <p14:tracePt t="225292" x="2044700" y="4527550"/>
          <p14:tracePt t="225309" x="2089150" y="4527550"/>
          <p14:tracePt t="225327" x="2116138" y="4527550"/>
          <p14:tracePt t="225343" x="2125663" y="4527550"/>
          <p14:tracePt t="225358" x="2160588" y="4527550"/>
          <p14:tracePt t="225376" x="2179638" y="4527550"/>
          <p14:tracePt t="225392" x="2187575" y="4527550"/>
          <p14:tracePt t="225409" x="2224088" y="4527550"/>
          <p14:tracePt t="225427" x="2259013" y="4527550"/>
          <p14:tracePt t="225443" x="2286000" y="4527550"/>
          <p14:tracePt t="225459" x="2322513" y="4537075"/>
          <p14:tracePt t="225476" x="2347913" y="4537075"/>
          <p14:tracePt t="225492" x="2393950" y="4545013"/>
          <p14:tracePt t="225509" x="2428875" y="4545013"/>
          <p14:tracePt t="225526" x="2446338" y="4564063"/>
          <p14:tracePt t="225542" x="2455863" y="4564063"/>
          <p14:tracePt t="225559" x="2490788" y="4564063"/>
          <p14:tracePt t="225576" x="2500313" y="4572000"/>
          <p14:tracePt t="225592" x="2509838" y="4572000"/>
          <p14:tracePt t="225609" x="2554288" y="4581525"/>
          <p14:tracePt t="225625" x="2589213" y="4591050"/>
          <p14:tracePt t="225643" x="2660650" y="4608513"/>
          <p14:tracePt t="225659" x="2697163" y="4616450"/>
          <p14:tracePt t="225676" x="2724150" y="4625975"/>
          <p14:tracePt t="225692" x="2751138" y="4635500"/>
          <p14:tracePt t="225709" x="2768600" y="4643438"/>
          <p14:tracePt t="225727" x="2822575" y="4670425"/>
          <p14:tracePt t="225743" x="2857500" y="4679950"/>
          <p14:tracePt t="225759" x="2884488" y="4687888"/>
          <p14:tracePt t="225775" x="2919413" y="4706938"/>
          <p14:tracePt t="225792" x="2955925" y="4714875"/>
          <p14:tracePt t="225809" x="3009900" y="4714875"/>
          <p14:tracePt t="225827" x="3098800" y="4714875"/>
          <p14:tracePt t="225842" x="3143250" y="4706938"/>
          <p14:tracePt t="225859" x="3179763" y="4706938"/>
          <p14:tracePt t="225876" x="3187700" y="4697413"/>
          <p14:tracePt t="225892" x="3224213" y="4679950"/>
          <p14:tracePt t="225909" x="3241675" y="4679950"/>
          <p14:tracePt t="225927" x="3251200" y="4679950"/>
          <p14:tracePt t="226212" x="3259138" y="4679950"/>
          <p14:tracePt t="226243" x="3268663" y="4679950"/>
          <p14:tracePt t="226257" x="3276600" y="4679950"/>
          <p14:tracePt t="226265" x="3295650" y="4679950"/>
          <p14:tracePt t="226276" x="3303588" y="4679950"/>
          <p14:tracePt t="226292" x="3313113" y="4679950"/>
          <p14:tracePt t="226309" x="3322638" y="4679950"/>
          <p14:tracePt t="226325" x="3330575" y="4679950"/>
          <p14:tracePt t="226343" x="3367088" y="4679950"/>
          <p14:tracePt t="226359" x="3384550" y="4679950"/>
          <p14:tracePt t="226376" x="3394075" y="4679950"/>
          <p14:tracePt t="226392" x="3402013" y="4679950"/>
          <p14:tracePt t="226436" x="3419475" y="4679950"/>
          <p14:tracePt t="226992" x="3429000" y="4679950"/>
          <p14:tracePt t="227003" x="3438525" y="4679950"/>
          <p14:tracePt t="227012" x="3446463" y="4687888"/>
          <p14:tracePt t="227027" x="3455988" y="4687888"/>
          <p14:tracePt t="227042" x="3465513" y="4706938"/>
          <p14:tracePt t="227058" x="3490913" y="4706938"/>
          <p14:tracePt t="227081" x="3500438" y="4706938"/>
          <p14:tracePt t="227095" x="3509963" y="4706938"/>
          <p14:tracePt t="227135" x="3517900" y="4706938"/>
          <p14:tracePt t="227190" x="3527425" y="4706938"/>
          <p14:tracePt t="227236" x="3536950" y="4706938"/>
          <p14:tracePt t="227249" x="3544888" y="4706938"/>
          <p14:tracePt t="227273" x="3554413" y="4706938"/>
          <p14:tracePt t="227289" x="3571875" y="4706938"/>
          <p14:tracePt t="227303" x="3589338" y="4706938"/>
          <p14:tracePt t="227312" x="3598863" y="4706938"/>
          <p14:tracePt t="227335" x="3608388" y="4706938"/>
          <p14:tracePt t="227349" x="3616325" y="4706938"/>
          <p14:tracePt t="227404" x="3633788" y="4706938"/>
          <p14:tracePt t="227412" x="3643313" y="4706938"/>
          <p14:tracePt t="227666" x="3652838" y="4706938"/>
          <p14:tracePt t="227720" x="3660775" y="4706938"/>
          <p14:tracePt t="227727" x="3660775" y="4697413"/>
          <p14:tracePt t="227742" x="3670300" y="4697413"/>
          <p14:tracePt t="227759" x="3697288" y="4697413"/>
          <p14:tracePt t="227776" x="3714750" y="4687888"/>
          <p14:tracePt t="227793" x="3768725" y="4687888"/>
          <p14:tracePt t="227810" x="3776663" y="4687888"/>
          <p14:tracePt t="227827" x="3822700" y="4679950"/>
          <p14:tracePt t="227842" x="3840163" y="4679950"/>
          <p14:tracePt t="227859" x="3875088" y="4679950"/>
          <p14:tracePt t="227875" x="3894138" y="4662488"/>
          <p14:tracePt t="227892" x="3902075" y="4652963"/>
          <p14:tracePt t="227909" x="3919538" y="4652963"/>
          <p14:tracePt t="227926" x="3946525" y="4643438"/>
          <p14:tracePt t="227959" x="3956050" y="4635500"/>
          <p14:tracePt t="227981" x="3965575" y="4625975"/>
          <p14:tracePt t="227992" x="3973513" y="4625975"/>
          <p14:tracePt t="228009" x="3973513" y="4616450"/>
          <p14:tracePt t="228027" x="4017963" y="4572000"/>
          <p14:tracePt t="228043" x="4027488" y="4554538"/>
          <p14:tracePt t="228059" x="4037013" y="4492625"/>
          <p14:tracePt t="228076" x="4054475" y="4456113"/>
          <p14:tracePt t="228093" x="4054475" y="4429125"/>
          <p14:tracePt t="228109" x="4054475" y="4394200"/>
          <p14:tracePt t="228127" x="4054475" y="4367213"/>
          <p14:tracePt t="228143" x="4054475" y="4349750"/>
          <p14:tracePt t="228159" x="4054475" y="4322763"/>
          <p14:tracePt t="228176" x="4054475" y="4313238"/>
          <p14:tracePt t="228193" x="4062413" y="4286250"/>
          <p14:tracePt t="228210" x="4062413" y="4278313"/>
          <p14:tracePt t="228226" x="4062413" y="4268788"/>
          <p14:tracePt t="228243" x="4062413" y="4251325"/>
          <p14:tracePt t="228259" x="4062413" y="4233863"/>
          <p14:tracePt t="228276" x="4062413" y="4197350"/>
          <p14:tracePt t="228292" x="4062413" y="4170363"/>
          <p14:tracePt t="228309" x="4062413" y="4152900"/>
          <p14:tracePt t="228327" x="4044950" y="4135438"/>
          <p14:tracePt t="228343" x="4037013" y="4125913"/>
          <p14:tracePt t="228375" x="4027488" y="4125913"/>
          <p14:tracePt t="228392" x="4017963" y="4116388"/>
          <p14:tracePt t="228408" x="4010025" y="4116388"/>
          <p14:tracePt t="228425" x="4000500" y="4108450"/>
          <p14:tracePt t="228442" x="3965575" y="4108450"/>
          <p14:tracePt t="228459" x="3956050" y="4108450"/>
          <p14:tracePt t="228475" x="3946525" y="4098925"/>
          <p14:tracePt t="228492" x="3929063" y="4098925"/>
          <p14:tracePt t="228508" x="3902075" y="4098925"/>
          <p14:tracePt t="228525" x="3884613" y="4098925"/>
          <p14:tracePt t="228541" x="3867150" y="4098925"/>
          <p14:tracePt t="228558" x="3848100" y="4098925"/>
          <p14:tracePt t="228575" x="3830638" y="4098925"/>
          <p14:tracePt t="228591" x="3813175" y="4098925"/>
          <p14:tracePt t="228608" x="3803650" y="4098925"/>
          <p14:tracePt t="228625" x="3768725" y="4098925"/>
          <p14:tracePt t="228641" x="3759200" y="4098925"/>
          <p14:tracePt t="228658" x="3751263" y="4098925"/>
          <p14:tracePt t="228676" x="3724275" y="4098925"/>
          <p14:tracePt t="228692" x="3714750" y="4098925"/>
          <p14:tracePt t="228709" x="3687763" y="4098925"/>
          <p14:tracePt t="228726" x="3652838" y="4098925"/>
          <p14:tracePt t="228742" x="3608388" y="4098925"/>
          <p14:tracePt t="228759" x="3562350" y="4098925"/>
          <p14:tracePt t="228776" x="3544888" y="4098925"/>
          <p14:tracePt t="228793" x="3527425" y="4108450"/>
          <p14:tracePt t="228809" x="3490913" y="4108450"/>
          <p14:tracePt t="228827" x="3429000" y="4108450"/>
          <p14:tracePt t="228843" x="3394075" y="4108450"/>
          <p14:tracePt t="228859" x="3357563" y="4108450"/>
          <p14:tracePt t="228876" x="3330575" y="4108450"/>
          <p14:tracePt t="228893" x="3303588" y="4116388"/>
          <p14:tracePt t="228909" x="3286125" y="4116388"/>
          <p14:tracePt t="228927" x="3214688" y="4125913"/>
          <p14:tracePt t="228944" x="3187700" y="4143375"/>
          <p14:tracePt t="228960" x="3160713" y="4143375"/>
          <p14:tracePt t="228977" x="3125788" y="4152900"/>
          <p14:tracePt t="228993" x="3054350" y="4162425"/>
          <p14:tracePt t="228995" x="3017838" y="4162425"/>
          <p14:tracePt t="229009" x="3000375" y="4162425"/>
          <p14:tracePt t="229025" x="2982913" y="4162425"/>
          <p14:tracePt t="229042" x="2928938" y="4179888"/>
          <p14:tracePt t="229059" x="2884488" y="4179888"/>
          <p14:tracePt t="229075" x="2830513" y="4214813"/>
          <p14:tracePt t="229092" x="2795588" y="4224338"/>
          <p14:tracePt t="229109" x="2768600" y="4224338"/>
          <p14:tracePt t="229125" x="2741613" y="4224338"/>
          <p14:tracePt t="229142" x="2687638" y="4224338"/>
          <p14:tracePt t="229158" x="2643188" y="4224338"/>
          <p14:tracePt t="229175" x="2625725" y="4224338"/>
          <p14:tracePt t="229193" x="2608263" y="4233863"/>
          <p14:tracePt t="229209" x="2581275" y="4233863"/>
          <p14:tracePt t="229226" x="2544763" y="4233863"/>
          <p14:tracePt t="229242" x="2517775" y="4233863"/>
          <p14:tracePt t="229259" x="2500313" y="4233863"/>
          <p14:tracePt t="229276" x="2482850" y="4233863"/>
          <p14:tracePt t="229309" x="2455863" y="4233863"/>
          <p14:tracePt t="229327" x="2401888" y="4233863"/>
          <p14:tracePt t="229343" x="2366963" y="4214813"/>
          <p14:tracePt t="229359" x="2312988" y="4214813"/>
          <p14:tracePt t="229376" x="2276475" y="4197350"/>
          <p14:tracePt t="229393" x="2232025" y="4197350"/>
          <p14:tracePt t="229409" x="2170113" y="4187825"/>
          <p14:tracePt t="229426" x="2098675" y="4170363"/>
          <p14:tracePt t="229443" x="2054225" y="4179888"/>
          <p14:tracePt t="229459" x="1990725" y="4179888"/>
          <p14:tracePt t="229476" x="1973263" y="4179888"/>
          <p14:tracePt t="229493" x="1893888" y="4179888"/>
          <p14:tracePt t="229495" x="1884363" y="4179888"/>
          <p14:tracePt t="229509" x="1874838" y="4179888"/>
          <p14:tracePt t="229526" x="1839913" y="4179888"/>
          <p14:tracePt t="229543" x="1785938" y="4162425"/>
          <p14:tracePt t="229559" x="1768475" y="4162425"/>
          <p14:tracePt t="229576" x="1751013" y="4162425"/>
          <p14:tracePt t="229593" x="1687513" y="4162425"/>
          <p14:tracePt t="229626" x="1633538" y="4162425"/>
          <p14:tracePt t="229643" x="1598613" y="4162425"/>
          <p14:tracePt t="229659" x="1554163" y="4162425"/>
          <p14:tracePt t="229677" x="1536700" y="4162425"/>
          <p14:tracePt t="229693" x="1509713" y="4162425"/>
          <p14:tracePt t="229710" x="1490663" y="4162425"/>
          <p14:tracePt t="229726" x="1473200" y="4162425"/>
          <p14:tracePt t="229743" x="1428750" y="4162425"/>
          <p14:tracePt t="229759" x="1401763" y="4170363"/>
          <p14:tracePt t="229776" x="1366838" y="4170363"/>
          <p14:tracePt t="229793" x="1347788" y="4170363"/>
          <p14:tracePt t="229809" x="1303338" y="4170363"/>
          <p14:tracePt t="229827" x="1268413" y="4170363"/>
          <p14:tracePt t="229843" x="1250950" y="4170363"/>
          <p14:tracePt t="229859" x="1204913" y="4179888"/>
          <p14:tracePt t="229876" x="1169988" y="4179888"/>
          <p14:tracePt t="229893" x="1143000" y="4187825"/>
          <p14:tracePt t="229910" x="1098550" y="4187825"/>
          <p14:tracePt t="229926" x="1036638" y="4214813"/>
          <p14:tracePt t="229943" x="1009650" y="4214813"/>
          <p14:tracePt t="229960" x="946150" y="4224338"/>
          <p14:tracePt t="229976" x="884238" y="4224338"/>
          <p14:tracePt t="229993" x="866775" y="4233863"/>
          <p14:tracePt t="229995" x="857250" y="4233863"/>
          <p14:tracePt t="230009" x="847725" y="4233863"/>
          <p14:tracePt t="230026" x="803275" y="4259263"/>
          <p14:tracePt t="230043" x="768350" y="4268788"/>
          <p14:tracePt t="230059" x="758825" y="4278313"/>
          <p14:tracePt t="230076" x="750888" y="4295775"/>
          <p14:tracePt t="230092" x="741363" y="4305300"/>
          <p14:tracePt t="230109" x="723900" y="4330700"/>
          <p14:tracePt t="230126" x="704850" y="4367213"/>
          <p14:tracePt t="230142" x="704850" y="4402138"/>
          <p14:tracePt t="230160" x="696913" y="4448175"/>
          <p14:tracePt t="230176" x="696913" y="4492625"/>
          <p14:tracePt t="230193" x="696913" y="4519613"/>
          <p14:tracePt t="230210" x="696913" y="4537075"/>
          <p14:tracePt t="230226" x="696913" y="4554538"/>
          <p14:tracePt t="230243" x="696913" y="4564063"/>
          <p14:tracePt t="230259" x="696913" y="4581525"/>
          <p14:tracePt t="230276" x="704850" y="4591050"/>
          <p14:tracePt t="230309" x="714375" y="4598988"/>
          <p14:tracePt t="230326" x="758825" y="4625975"/>
          <p14:tracePt t="230343" x="768350" y="4635500"/>
          <p14:tracePt t="230360" x="812800" y="4662488"/>
          <p14:tracePt t="230376" x="839788" y="4662488"/>
          <p14:tracePt t="230393" x="857250" y="4670425"/>
          <p14:tracePt t="230410" x="874713" y="4670425"/>
          <p14:tracePt t="230426" x="955675" y="4670425"/>
          <p14:tracePt t="230443" x="1054100" y="4670425"/>
          <p14:tracePt t="230459" x="1108075" y="4670425"/>
          <p14:tracePt t="230476" x="1241425" y="4662488"/>
          <p14:tracePt t="230493" x="1366838" y="4662488"/>
          <p14:tracePt t="230495" x="1401763" y="4662488"/>
          <p14:tracePt t="230509" x="1455738" y="4662488"/>
          <p14:tracePt t="230526" x="1598613" y="4662488"/>
          <p14:tracePt t="230543" x="1660525" y="4662488"/>
          <p14:tracePt t="230559" x="1704975" y="4662488"/>
          <p14:tracePt t="230576" x="1751013" y="4652963"/>
          <p14:tracePt t="230593" x="1795463" y="4652963"/>
          <p14:tracePt t="230609" x="1893888" y="4652963"/>
          <p14:tracePt t="230626" x="2017713" y="4670425"/>
          <p14:tracePt t="230643" x="2081213" y="4670425"/>
          <p14:tracePt t="230659" x="2143125" y="4670425"/>
          <p14:tracePt t="230676" x="2268538" y="4670425"/>
          <p14:tracePt t="230693" x="2401888" y="4635500"/>
          <p14:tracePt t="230709" x="2482850" y="4635500"/>
          <p14:tracePt t="230726" x="2670175" y="4591050"/>
          <p14:tracePt t="230743" x="2741613" y="4591050"/>
          <p14:tracePt t="230759" x="2847975" y="4581525"/>
          <p14:tracePt t="230776" x="2874963" y="4581525"/>
          <p14:tracePt t="230793" x="2901950" y="4572000"/>
          <p14:tracePt t="230810" x="2911475" y="4572000"/>
          <p14:tracePt t="230826" x="2919413" y="4572000"/>
          <p14:tracePt t="230843" x="2946400" y="4572000"/>
          <p14:tracePt t="230860" x="2955925" y="4572000"/>
          <p14:tracePt t="230877" x="2982913" y="4572000"/>
          <p14:tracePt t="230893" x="3017838" y="4564063"/>
          <p14:tracePt t="230910" x="3027363" y="4564063"/>
          <p14:tracePt t="230927" x="3071813" y="4564063"/>
          <p14:tracePt t="230942" x="3116263" y="4572000"/>
          <p14:tracePt t="230959" x="3152775" y="4581525"/>
          <p14:tracePt t="230975" x="3224213" y="4581525"/>
          <p14:tracePt t="230992" x="3303588" y="4598988"/>
          <p14:tracePt t="231009" x="3348038" y="4598988"/>
          <p14:tracePt t="231026" x="3367088" y="4598988"/>
          <p14:tracePt t="231043" x="3375025" y="4598988"/>
          <p14:tracePt t="231060" x="3394075" y="4598988"/>
          <p14:tracePt t="231076" x="3402013" y="4608513"/>
          <p14:tracePt t="231092" x="3411538" y="4608513"/>
          <p14:tracePt t="231109" x="3419475" y="4608513"/>
          <p14:tracePt t="231126" x="3438525" y="4608513"/>
          <p14:tracePt t="231142" x="3446463" y="4608513"/>
          <p14:tracePt t="231159" x="3482975" y="4608513"/>
          <p14:tracePt t="231176" x="3517900" y="4616450"/>
          <p14:tracePt t="231192" x="3544888" y="4616450"/>
          <p14:tracePt t="231209" x="3562350" y="4616450"/>
          <p14:tracePt t="231226" x="3608388" y="4616450"/>
          <p14:tracePt t="231242" x="3616325" y="4616450"/>
          <p14:tracePt t="231260" x="3652838" y="4616450"/>
          <p14:tracePt t="231276" x="3687763" y="4616450"/>
          <p14:tracePt t="231293" x="3732213" y="4616450"/>
          <p14:tracePt t="231311" x="3751263" y="4616450"/>
          <p14:tracePt t="231327" x="3768725" y="4616450"/>
          <p14:tracePt t="231343" x="3776663" y="4616450"/>
          <p14:tracePt t="231360" x="3813175" y="4616450"/>
          <p14:tracePt t="231376" x="3822700" y="4625975"/>
          <p14:tracePt t="231393" x="3848100" y="4635500"/>
          <p14:tracePt t="231410" x="3857625" y="4635500"/>
          <p14:tracePt t="231426" x="3875088" y="4643438"/>
          <p14:tracePt t="231564" x="3875088" y="4652963"/>
          <p14:tracePt t="231572" x="3875088" y="4670425"/>
          <p14:tracePt t="231588" x="3875088" y="4679950"/>
          <p14:tracePt t="231596" x="3867150" y="4679950"/>
          <p14:tracePt t="231611" x="3857625" y="4679950"/>
          <p14:tracePt t="231626" x="3813175" y="4687888"/>
          <p14:tracePt t="231643" x="3786188" y="4687888"/>
          <p14:tracePt t="231660" x="3759200" y="4687888"/>
          <p14:tracePt t="231676" x="3724275" y="4687888"/>
          <p14:tracePt t="231693" x="3679825" y="4687888"/>
          <p14:tracePt t="231710" x="3562350" y="4687888"/>
          <p14:tracePt t="231726" x="3473450" y="4687888"/>
          <p14:tracePt t="231743" x="3411538" y="4670425"/>
          <p14:tracePt t="231760" x="3357563" y="4662488"/>
          <p14:tracePt t="231776" x="3286125" y="4662488"/>
          <p14:tracePt t="231793" x="3268663" y="4652963"/>
          <p14:tracePt t="231810" x="3214688" y="4635500"/>
          <p14:tracePt t="231827" x="3179763" y="4616450"/>
          <p14:tracePt t="231843" x="3133725" y="4598988"/>
          <p14:tracePt t="231860" x="3054350" y="4581525"/>
          <p14:tracePt t="231876" x="2973388" y="4554538"/>
          <p14:tracePt t="231893" x="2965450" y="4554538"/>
          <p14:tracePt t="231910" x="2894013" y="4537075"/>
          <p14:tracePt t="231927" x="2847975" y="4537075"/>
          <p14:tracePt t="231943" x="2803525" y="4537075"/>
          <p14:tracePt t="231959" x="2751138" y="4527550"/>
          <p14:tracePt t="231976" x="2705100" y="4527550"/>
          <p14:tracePt t="231993" x="2625725" y="4527550"/>
          <p14:tracePt t="232010" x="2536825" y="4527550"/>
          <p14:tracePt t="232026" x="2509838" y="4527550"/>
          <p14:tracePt t="232043" x="2473325" y="4527550"/>
          <p14:tracePt t="232060" x="2438400" y="4527550"/>
          <p14:tracePt t="232064" x="2428875" y="4527550"/>
          <p14:tracePt t="232077" x="2419350" y="4527550"/>
          <p14:tracePt t="232093" x="2374900" y="4527550"/>
          <p14:tracePt t="232110" x="2347913" y="4527550"/>
          <p14:tracePt t="232126" x="2339975" y="4527550"/>
          <p14:tracePt t="232143" x="2312988" y="4527550"/>
          <p14:tracePt t="232160" x="2295525" y="4537075"/>
          <p14:tracePt t="232177" x="2276475" y="4537075"/>
          <p14:tracePt t="232193" x="2268538" y="4545013"/>
          <p14:tracePt t="232210" x="2259013" y="4545013"/>
          <p14:tracePt t="232226" x="2205038" y="4564063"/>
          <p14:tracePt t="232243" x="2179638" y="4572000"/>
          <p14:tracePt t="232260" x="2133600" y="4572000"/>
          <p14:tracePt t="232276" x="2089150" y="4572000"/>
          <p14:tracePt t="232293" x="2044700" y="4572000"/>
          <p14:tracePt t="232311" x="1982788" y="4572000"/>
          <p14:tracePt t="232326" x="1911350" y="4581525"/>
          <p14:tracePt t="232343" x="1812925" y="4598988"/>
          <p14:tracePt t="232359" x="1768475" y="4598988"/>
          <p14:tracePt t="232376" x="1724025" y="4608513"/>
          <p14:tracePt t="232393" x="1660525" y="4616450"/>
          <p14:tracePt t="232411" x="1589088" y="4616450"/>
          <p14:tracePt t="232426" x="1571625" y="4616450"/>
          <p14:tracePt t="232443" x="1544638" y="4616450"/>
          <p14:tracePt t="232475" x="1517650" y="4616450"/>
          <p14:tracePt t="232492" x="1482725" y="4625975"/>
          <p14:tracePt t="232509" x="1455738" y="4625975"/>
          <p14:tracePt t="232526" x="1401763" y="4625975"/>
          <p14:tracePt t="232542" x="1339850" y="4635500"/>
          <p14:tracePt t="232559" x="1258888" y="4662488"/>
          <p14:tracePt t="232575" x="1196975" y="4670425"/>
          <p14:tracePt t="232592" x="1160463" y="4679950"/>
          <p14:tracePt t="232609" x="1116013" y="4706938"/>
          <p14:tracePt t="232625" x="1071563" y="4714875"/>
          <p14:tracePt t="232642" x="1062038" y="4733925"/>
          <p14:tracePt t="232658" x="1017588" y="4768850"/>
          <p14:tracePt t="232675" x="1009650" y="4778375"/>
          <p14:tracePt t="232692" x="982663" y="4786313"/>
          <p14:tracePt t="232709" x="946150" y="4795838"/>
          <p14:tracePt t="232725" x="911225" y="4805363"/>
          <p14:tracePt t="232742" x="866775" y="4830763"/>
          <p14:tracePt t="232760" x="830263" y="4867275"/>
          <p14:tracePt t="232776" x="785813" y="4929188"/>
          <p14:tracePt t="232794" x="768350" y="4973638"/>
          <p14:tracePt t="232810" x="741363" y="5000625"/>
          <p14:tracePt t="232827" x="723900" y="5019675"/>
          <p14:tracePt t="232843" x="714375" y="5037138"/>
          <p14:tracePt t="232860" x="687388" y="5099050"/>
          <p14:tracePt t="232877" x="652463" y="5153025"/>
          <p14:tracePt t="232893" x="615950" y="5207000"/>
          <p14:tracePt t="232911" x="571500" y="5295900"/>
          <p14:tracePt t="232927" x="554038" y="5340350"/>
          <p14:tracePt t="232943" x="536575" y="5384800"/>
          <p14:tracePt t="232960" x="527050" y="5438775"/>
          <p14:tracePt t="232976" x="490538" y="5456238"/>
          <p14:tracePt t="232993" x="482600" y="5492750"/>
          <p14:tracePt t="233010" x="455613" y="5554663"/>
          <p14:tracePt t="233026" x="438150" y="5618163"/>
          <p14:tracePt t="233043" x="419100" y="5662613"/>
          <p14:tracePt t="233060" x="419100" y="5724525"/>
          <p14:tracePt t="233077" x="411163" y="5761038"/>
          <p14:tracePt t="233094" x="411163" y="5840413"/>
          <p14:tracePt t="233111" x="393700" y="5903913"/>
          <p14:tracePt t="233126" x="393700" y="5938838"/>
          <p14:tracePt t="233143" x="393700" y="6000750"/>
          <p14:tracePt t="233160" x="393700" y="6054725"/>
          <p14:tracePt t="233176" x="393700" y="6162675"/>
          <p14:tracePt t="233193" x="393700" y="6242050"/>
          <p14:tracePt t="233211" x="393700" y="6357938"/>
          <p14:tracePt t="233227" x="401638" y="6403975"/>
          <p14:tracePt t="233243" x="401638" y="6421438"/>
          <p14:tracePt t="233260" x="401638" y="6438900"/>
          <p14:tracePt t="233911" x="2679700" y="6403975"/>
          <p14:tracePt t="233927" x="2768600" y="6394450"/>
          <p14:tracePt t="233943" x="2830513" y="6394450"/>
          <p14:tracePt t="233960" x="2911475" y="6376988"/>
          <p14:tracePt t="233976" x="2973388" y="6340475"/>
          <p14:tracePt t="233995" x="3125788" y="6286500"/>
          <p14:tracePt t="234011" x="3187700" y="6261100"/>
          <p14:tracePt t="234027" x="3232150" y="6242050"/>
          <p14:tracePt t="234043" x="3241675" y="6242050"/>
          <p14:tracePt t="234060" x="3259138" y="6242050"/>
          <p14:tracePt t="234078" x="3259138" y="6224588"/>
          <p14:tracePt t="234094" x="3286125" y="6215063"/>
          <p14:tracePt t="234110" x="3411538" y="6162675"/>
          <p14:tracePt t="234126" x="3465513" y="6143625"/>
          <p14:tracePt t="234143" x="3509963" y="6099175"/>
          <p14:tracePt t="234159" x="3536950" y="6091238"/>
          <p14:tracePt t="234176" x="3562350" y="6091238"/>
          <p14:tracePt t="234194" x="3598863" y="6072188"/>
          <p14:tracePt t="234211" x="3633788" y="6046788"/>
          <p14:tracePt t="234227" x="3660775" y="6037263"/>
          <p14:tracePt t="234243" x="3697288" y="6027738"/>
          <p14:tracePt t="234260" x="3732213" y="6000750"/>
          <p14:tracePt t="234277" x="3776663" y="5992813"/>
          <p14:tracePt t="234295" x="3822700" y="5965825"/>
          <p14:tracePt t="234311" x="3848100" y="5938838"/>
          <p14:tracePt t="234326" x="3875088" y="5929313"/>
          <p14:tracePt t="234343" x="3894138" y="5921375"/>
          <p14:tracePt t="234360" x="3911600" y="5894388"/>
          <p14:tracePt t="234377" x="3911600" y="5876925"/>
          <p14:tracePt t="234393" x="3929063" y="5840413"/>
          <p14:tracePt t="234411" x="3929063" y="5832475"/>
          <p14:tracePt t="234427" x="3938588" y="5795963"/>
          <p14:tracePt t="234443" x="3938588" y="5741988"/>
          <p14:tracePt t="234460" x="3946525" y="5707063"/>
          <p14:tracePt t="234476" x="3965575" y="5662613"/>
          <p14:tracePt t="234494" x="3973513" y="5591175"/>
          <p14:tracePt t="234511" x="3983038" y="5527675"/>
          <p14:tracePt t="234527" x="3983038" y="5483225"/>
          <p14:tracePt t="234543" x="4000500" y="5421313"/>
          <p14:tracePt t="234560" x="4000500" y="5376863"/>
          <p14:tracePt t="234577" x="4000500" y="5313363"/>
          <p14:tracePt t="234593" x="3990975" y="5251450"/>
          <p14:tracePt t="234611" x="3983038" y="5170488"/>
          <p14:tracePt t="234628" x="3983038" y="5081588"/>
          <p14:tracePt t="234643" x="3973513" y="5019675"/>
          <p14:tracePt t="234661" x="3973513" y="4973638"/>
          <p14:tracePt t="234677" x="3973513" y="4956175"/>
          <p14:tracePt t="234694" x="3973513" y="4921250"/>
          <p14:tracePt t="234711" x="3973513" y="4894263"/>
          <p14:tracePt t="234727" x="3973513" y="4857750"/>
          <p14:tracePt t="234743" x="3973513" y="4840288"/>
          <p14:tracePt t="234760" x="3973513" y="4813300"/>
          <p14:tracePt t="234777" x="3956050" y="4805363"/>
          <p14:tracePt t="234794" x="3956050" y="4778375"/>
          <p14:tracePt t="234811" x="3929063" y="4759325"/>
          <p14:tracePt t="234828" x="3894138" y="4751388"/>
          <p14:tracePt t="234843" x="3884613" y="4751388"/>
          <p14:tracePt t="234860" x="3875088" y="4751388"/>
          <p14:tracePt t="234876" x="3867150" y="4741863"/>
          <p14:tracePt t="234895" x="3857625" y="4741863"/>
          <p14:tracePt t="235126" x="3848100" y="4733925"/>
          <p14:tracePt t="235132" x="3848100" y="4724400"/>
          <p14:tracePt t="235143" x="3830638" y="4687888"/>
          <p14:tracePt t="235159" x="3813175" y="4652963"/>
          <p14:tracePt t="235176" x="3803650" y="4625975"/>
          <p14:tracePt t="235193" x="3795713" y="4616450"/>
          <p14:tracePt t="235419" x="3795713" y="4608513"/>
          <p14:tracePt t="235425" x="3776663" y="4608513"/>
          <p14:tracePt t="237379" x="3776663" y="4616450"/>
          <p14:tracePt t="237388" x="3776663" y="4635500"/>
          <p14:tracePt t="237412" x="3776663" y="4643438"/>
          <p14:tracePt t="237695" x="3776663" y="4652963"/>
          <p14:tracePt t="237712" x="3776663" y="4662488"/>
          <p14:tracePt t="237834" x="3776663" y="4670425"/>
          <p14:tracePt t="237879" x="3776663" y="4679950"/>
          <p14:tracePt t="237919" x="3776663" y="4687888"/>
          <p14:tracePt t="239119" x="3776663" y="4697413"/>
          <p14:tracePt t="239133" x="3768725" y="4697413"/>
          <p14:tracePt t="239179" x="3759200" y="4697413"/>
          <p14:tracePt t="239225" x="3751263" y="4697413"/>
          <p14:tracePt t="240774" x="3741738" y="4697413"/>
          <p14:tracePt t="240850" x="3741738" y="4714875"/>
          <p14:tracePt t="240903" x="3732213" y="4714875"/>
          <p14:tracePt t="252360" x="3732213" y="4724400"/>
          <p14:tracePt t="252369" x="3741738" y="4741863"/>
          <p14:tracePt t="252379" x="3751263" y="4741863"/>
          <p14:tracePt t="252395" x="3786188" y="4741863"/>
          <p14:tracePt t="252412" x="3830638" y="4759325"/>
          <p14:tracePt t="252430" x="3902075" y="4759325"/>
          <p14:tracePt t="252445" x="3946525" y="4751388"/>
          <p14:tracePt t="252462" x="3973513" y="4741863"/>
          <p14:tracePt t="252479" x="4071938" y="4724400"/>
          <p14:tracePt t="252496" x="4098925" y="4724400"/>
          <p14:tracePt t="252498" x="4108450" y="4724400"/>
          <p14:tracePt t="252512" x="4116388" y="4724400"/>
          <p14:tracePt t="252530" x="4143375" y="4724400"/>
          <p14:tracePt t="252545" x="4170363" y="4724400"/>
          <p14:tracePt t="252562" x="4224338" y="4724400"/>
          <p14:tracePt t="252579" x="4259263" y="4714875"/>
          <p14:tracePt t="252595" x="4330700" y="4706938"/>
          <p14:tracePt t="252612" x="4394200" y="4679950"/>
          <p14:tracePt t="252630" x="4537075" y="4670425"/>
          <p14:tracePt t="252646" x="4633913" y="4652963"/>
          <p14:tracePt t="252662" x="4679950" y="4643438"/>
          <p14:tracePt t="252679" x="4724400" y="4625975"/>
          <p14:tracePt t="252695" x="4803775" y="4616450"/>
          <p14:tracePt t="252712" x="4848225" y="4608513"/>
          <p14:tracePt t="252730" x="4938713" y="4564063"/>
          <p14:tracePt t="252745" x="4965700" y="4554538"/>
          <p14:tracePt t="252762" x="5010150" y="4554538"/>
          <p14:tracePt t="252779" x="5089525" y="4519613"/>
          <p14:tracePt t="252795" x="5170488" y="4492625"/>
          <p14:tracePt t="252812" x="5232400" y="4438650"/>
          <p14:tracePt t="252829" x="5322888" y="4384675"/>
          <p14:tracePt t="252845" x="5402263" y="4349750"/>
          <p14:tracePt t="252862" x="5483225" y="4278313"/>
          <p14:tracePt t="252879" x="5537200" y="4197350"/>
          <p14:tracePt t="252895" x="5572125" y="4162425"/>
          <p14:tracePt t="252912" x="5599113" y="4064000"/>
          <p14:tracePt t="252930" x="5670550" y="3948113"/>
          <p14:tracePt t="252945" x="5670550" y="3911600"/>
          <p14:tracePt t="252962" x="5680075" y="3894138"/>
          <p14:tracePt t="252979" x="5680075" y="3884613"/>
          <p14:tracePt t="253144" x="5616575" y="3921125"/>
          <p14:tracePt t="253152" x="5554663" y="3948113"/>
          <p14:tracePt t="253162" x="5456238" y="3965575"/>
          <p14:tracePt t="253179" x="5268913" y="4027488"/>
          <p14:tracePt t="253195" x="5126038" y="4143375"/>
          <p14:tracePt t="253213" x="5045075" y="4187825"/>
          <p14:tracePt t="253229" x="4875213" y="4241800"/>
          <p14:tracePt t="253246" x="4714875" y="4305300"/>
          <p14:tracePt t="253263" x="4616450" y="4349750"/>
          <p14:tracePt t="253278" x="4554538" y="4376738"/>
          <p14:tracePt t="253295" x="4518025" y="4402138"/>
          <p14:tracePt t="253312" x="4491038" y="4421188"/>
          <p14:tracePt t="253329" x="4402138" y="4500563"/>
          <p14:tracePt t="253346" x="4357688" y="4537075"/>
          <p14:tracePt t="253362" x="4322763" y="4564063"/>
          <p14:tracePt t="253379" x="4303713" y="4608513"/>
          <p14:tracePt t="253395" x="4286250" y="4635500"/>
          <p14:tracePt t="253412" x="4259263" y="4643438"/>
          <p14:tracePt t="253430" x="4241800" y="4679950"/>
          <p14:tracePt t="253445" x="4214813" y="4687888"/>
          <p14:tracePt t="253462" x="4205288" y="4697413"/>
          <p14:tracePt t="253479" x="4197350" y="4706938"/>
          <p14:tracePt t="253498" x="4197350" y="4714875"/>
          <p14:tracePt t="253522" x="4187825" y="4724400"/>
          <p14:tracePt t="253529" x="4179888" y="4733925"/>
          <p14:tracePt t="253545" x="4133850" y="4751388"/>
          <p14:tracePt t="253563" x="4125913" y="4768850"/>
          <p14:tracePt t="253579" x="4098925" y="4778375"/>
          <p14:tracePt t="253596" x="4081463" y="4813300"/>
          <p14:tracePt t="253612" x="4037013" y="4813300"/>
          <p14:tracePt t="253629" x="4000500" y="4822825"/>
          <p14:tracePt t="253645" x="3990975" y="4822825"/>
          <p14:tracePt t="253662" x="3983038" y="4822825"/>
          <p14:tracePt t="253882" x="3983038" y="4830763"/>
          <p14:tracePt t="255199" x="3973513" y="4830763"/>
          <p14:tracePt t="255252" x="3973513" y="4840288"/>
          <p14:tracePt t="255582" x="3965575" y="4840288"/>
          <p14:tracePt t="258328" x="3956050" y="4830763"/>
          <p14:tracePt t="258352" x="3956050" y="4822825"/>
          <p14:tracePt t="258361" x="3938588" y="4822825"/>
          <p14:tracePt t="258667" x="3929063" y="4822825"/>
          <p14:tracePt t="258677" x="3929063" y="4840288"/>
          <p14:tracePt t="258683" x="3919538" y="4867275"/>
          <p14:tracePt t="258696" x="3911600" y="4894263"/>
          <p14:tracePt t="258713" x="3911600" y="4902200"/>
          <p14:tracePt t="258730" x="3911600" y="4921250"/>
          <p14:tracePt t="261813" x="3894138" y="4921250"/>
          <p14:tracePt t="262092" x="3884613" y="4921250"/>
          <p14:tracePt t="262353" x="3875088" y="4921250"/>
          <p14:tracePt t="262383" x="3867150" y="4929188"/>
          <p14:tracePt t="262391" x="3857625" y="4929188"/>
          <p14:tracePt t="262415" x="3848100" y="4929188"/>
          <p14:tracePt t="262454" x="3840163" y="4929188"/>
          <p14:tracePt t="262508" x="3822700" y="4929188"/>
          <p14:tracePt t="262662" x="3822700" y="4938713"/>
          <p14:tracePt t="262684" x="3813175" y="4938713"/>
          <p14:tracePt t="262692" x="3803650" y="4938713"/>
          <p14:tracePt t="262700" x="3795713" y="4956175"/>
          <p14:tracePt t="262713" x="3786188" y="4956175"/>
          <p14:tracePt t="262730" x="3768725" y="4965700"/>
          <p14:tracePt t="264538" x="3751263" y="4965700"/>
          <p14:tracePt t="264554" x="3741738" y="4965700"/>
          <p14:tracePt t="264592" x="3724275" y="4965700"/>
          <p14:tracePt t="264614" x="3714750" y="4965700"/>
          <p14:tracePt t="264977" x="3714750" y="4948238"/>
          <p14:tracePt t="265009" x="3705225" y="49387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7.6|1.3|42.2|19.1|39.3|38.2|4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6.2|1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4|2.4|8.9|1.7|7.4|3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5.6|51.9|58.5|168.8|102.4|240.8|80.1|66|213.1|17.6|8.1|7.2|20.9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|141.2|24.6|29.3|69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|80.7|62.9|8.7|30.6|83.1|74.4|140.9|6.8|210.4|18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|45.3|1.4|59.7|30.1|2.3|0.9|17|49.3|38|10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3.2|57|23.6|20.8|1.7|71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43.9|42.9|23.3|16.1|117.9|123.7|4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8.6|2|73.4|1.4|9|3.5|4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6.1|0.8|1.9|2.2|1.2|1.1|1|1.1|0.9|2.6|2.5|0.8|2.7|19.9|2.2|2|5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2.9|35|36.1|45.8|17.9|27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.7|33.6|111.2|49.8|3.7|12.9|2.7|3.7|54.9|1.1|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6|6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5.1|9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2.7|9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66.9|2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28.1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47.6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9.5|1.3"/>
</p:tagLst>
</file>

<file path=ppt/theme/theme1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3876</TotalTime>
  <Words>1488</Words>
  <Application>Microsoft Office PowerPoint</Application>
  <PresentationFormat>On-screen Show (4:3)</PresentationFormat>
  <Paragraphs>291</Paragraphs>
  <Slides>25</Slides>
  <Notes>1</Notes>
  <HiddenSlides>0</HiddenSlides>
  <MMClips>22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ＭＳ Ｐゴシック</vt:lpstr>
      <vt:lpstr>ＭＳ Ｐゴシック</vt:lpstr>
      <vt:lpstr>Arial</vt:lpstr>
      <vt:lpstr>Calibri</vt:lpstr>
      <vt:lpstr>Cambria Math</vt:lpstr>
      <vt:lpstr>Consolas</vt:lpstr>
      <vt:lpstr>Neo Sans Intel</vt:lpstr>
      <vt:lpstr>Neo Sans Intel Light</vt:lpstr>
      <vt:lpstr>Neo Sans Intel Medium</vt:lpstr>
      <vt:lpstr>Times</vt:lpstr>
      <vt:lpstr>Verdana</vt:lpstr>
      <vt:lpstr>1_mdsp_2011</vt:lpstr>
      <vt:lpstr>Layers of Computer Science, ISA and uArch</vt:lpstr>
      <vt:lpstr>What is this course about?</vt:lpstr>
      <vt:lpstr>Layer 1: Application</vt:lpstr>
      <vt:lpstr>Layer 2: Algorithms</vt:lpstr>
      <vt:lpstr>Level 3: Program Language</vt:lpstr>
      <vt:lpstr>Level 4: Operating System</vt:lpstr>
      <vt:lpstr>Level 5: Instruction Set Architecture (ISA)</vt:lpstr>
      <vt:lpstr>Level 6: Microarchitecture</vt:lpstr>
      <vt:lpstr>Level 7: Gates/RTL</vt:lpstr>
      <vt:lpstr>Level 8: Circuits</vt:lpstr>
      <vt:lpstr>Level 9: Physics</vt:lpstr>
      <vt:lpstr>Layers of Abstraction</vt:lpstr>
      <vt:lpstr>Course focus</vt:lpstr>
      <vt:lpstr>ISA and uArch</vt:lpstr>
      <vt:lpstr>ISA and uArch</vt:lpstr>
      <vt:lpstr>Example: MIPS</vt:lpstr>
      <vt:lpstr>Data Formats</vt:lpstr>
      <vt:lpstr>Memory addressing </vt:lpstr>
      <vt:lpstr>Big and Little Endian</vt:lpstr>
      <vt:lpstr>Big and Little Endian</vt:lpstr>
      <vt:lpstr>Registers</vt:lpstr>
      <vt:lpstr>Operations</vt:lpstr>
      <vt:lpstr>Acknowledgements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199</cp:revision>
  <dcterms:created xsi:type="dcterms:W3CDTF">2011-10-24T08:13:52Z</dcterms:created>
  <dcterms:modified xsi:type="dcterms:W3CDTF">2014-09-23T14:52:04Z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